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62" r:id="rId4"/>
    <p:sldId id="261" r:id="rId5"/>
    <p:sldId id="263" r:id="rId6"/>
    <p:sldId id="265" r:id="rId7"/>
    <p:sldId id="264" r:id="rId8"/>
    <p:sldId id="259" r:id="rId9"/>
    <p:sldId id="266" r:id="rId10"/>
    <p:sldId id="267" r:id="rId11"/>
    <p:sldId id="268" r:id="rId12"/>
    <p:sldId id="269" r:id="rId13"/>
    <p:sldId id="270" r:id="rId14"/>
    <p:sldId id="274" r:id="rId15"/>
    <p:sldId id="260" r:id="rId16"/>
    <p:sldId id="271" r:id="rId17"/>
    <p:sldId id="272" r:id="rId18"/>
    <p:sldId id="273" r:id="rId19"/>
  </p:sldIdLst>
  <p:sldSz cx="8099425" cy="3600450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Arca Majora 3 Bold" pitchFamily="2" charset="0"/>
      <p:bold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94"/>
  </p:normalViewPr>
  <p:slideViewPr>
    <p:cSldViewPr snapToGrid="0">
      <p:cViewPr varScale="1">
        <p:scale>
          <a:sx n="206" d="100"/>
          <a:sy n="206" d="100"/>
        </p:scale>
        <p:origin x="18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2428" y="589241"/>
            <a:ext cx="6074569" cy="1253490"/>
          </a:xfrm>
        </p:spPr>
        <p:txBody>
          <a:bodyPr anchor="b"/>
          <a:lstStyle>
            <a:lvl1pPr algn="ctr">
              <a:defRPr sz="31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2428" y="1891070"/>
            <a:ext cx="6074569" cy="869275"/>
          </a:xfrm>
        </p:spPr>
        <p:txBody>
          <a:bodyPr/>
          <a:lstStyle>
            <a:lvl1pPr marL="0" indent="0" algn="ctr">
              <a:buNone/>
              <a:defRPr sz="1260"/>
            </a:lvl1pPr>
            <a:lvl2pPr marL="240030" indent="0" algn="ctr">
              <a:buNone/>
              <a:defRPr sz="1050"/>
            </a:lvl2pPr>
            <a:lvl3pPr marL="480060" indent="0" algn="ctr">
              <a:buNone/>
              <a:defRPr sz="945"/>
            </a:lvl3pPr>
            <a:lvl4pPr marL="720090" indent="0" algn="ctr">
              <a:buNone/>
              <a:defRPr sz="840"/>
            </a:lvl4pPr>
            <a:lvl5pPr marL="960120" indent="0" algn="ctr">
              <a:buNone/>
              <a:defRPr sz="840"/>
            </a:lvl5pPr>
            <a:lvl6pPr marL="1200150" indent="0" algn="ctr">
              <a:buNone/>
              <a:defRPr sz="840"/>
            </a:lvl6pPr>
            <a:lvl7pPr marL="1440180" indent="0" algn="ctr">
              <a:buNone/>
              <a:defRPr sz="840"/>
            </a:lvl7pPr>
            <a:lvl8pPr marL="1680210" indent="0" algn="ctr">
              <a:buNone/>
              <a:defRPr sz="840"/>
            </a:lvl8pPr>
            <a:lvl9pPr marL="1920240" indent="0" algn="ctr">
              <a:buNone/>
              <a:defRPr sz="84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85B4-2BB8-43E7-A3F4-A48DE26CB2F0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54E6-CD8A-4A82-881A-F5D20ABBF8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77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85B4-2BB8-43E7-A3F4-A48DE26CB2F0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54E6-CD8A-4A82-881A-F5D20ABBF8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64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96151" y="191691"/>
            <a:ext cx="1746439" cy="305121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6835" y="191691"/>
            <a:ext cx="5138073" cy="305121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85B4-2BB8-43E7-A3F4-A48DE26CB2F0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54E6-CD8A-4A82-881A-F5D20ABBF8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82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36E47-D0D9-2DCB-5295-92867BE3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B83A6-08C5-B674-5AB3-0D13B0BB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85B4-2BB8-43E7-A3F4-A48DE26CB2F0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8EA90B-4C62-BCB3-596B-71615A1F7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2E47E-1C4F-0B31-518F-8CAD4AA49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54E6-CD8A-4A82-881A-F5D20ABBF8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472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85B4-2BB8-43E7-A3F4-A48DE26CB2F0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54E6-CD8A-4A82-881A-F5D20ABBF8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70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617" y="897613"/>
            <a:ext cx="6985754" cy="1497687"/>
          </a:xfrm>
        </p:spPr>
        <p:txBody>
          <a:bodyPr anchor="b"/>
          <a:lstStyle>
            <a:lvl1pPr>
              <a:defRPr sz="31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2617" y="2409468"/>
            <a:ext cx="6985754" cy="787598"/>
          </a:xfrm>
        </p:spPr>
        <p:txBody>
          <a:bodyPr/>
          <a:lstStyle>
            <a:lvl1pPr marL="0" indent="0">
              <a:buNone/>
              <a:defRPr sz="1260">
                <a:solidFill>
                  <a:schemeClr val="tx1">
                    <a:tint val="82000"/>
                  </a:schemeClr>
                </a:solidFill>
              </a:defRPr>
            </a:lvl1pPr>
            <a:lvl2pPr marL="240030" indent="0">
              <a:buNone/>
              <a:defRPr sz="1050">
                <a:solidFill>
                  <a:schemeClr val="tx1">
                    <a:tint val="82000"/>
                  </a:schemeClr>
                </a:solidFill>
              </a:defRPr>
            </a:lvl2pPr>
            <a:lvl3pPr marL="480060" indent="0">
              <a:buNone/>
              <a:defRPr sz="945">
                <a:solidFill>
                  <a:schemeClr val="tx1">
                    <a:tint val="82000"/>
                  </a:schemeClr>
                </a:solidFill>
              </a:defRPr>
            </a:lvl3pPr>
            <a:lvl4pPr marL="720090" indent="0">
              <a:buNone/>
              <a:defRPr sz="840">
                <a:solidFill>
                  <a:schemeClr val="tx1">
                    <a:tint val="82000"/>
                  </a:schemeClr>
                </a:solidFill>
              </a:defRPr>
            </a:lvl4pPr>
            <a:lvl5pPr marL="960120" indent="0">
              <a:buNone/>
              <a:defRPr sz="840">
                <a:solidFill>
                  <a:schemeClr val="tx1">
                    <a:tint val="82000"/>
                  </a:schemeClr>
                </a:solidFill>
              </a:defRPr>
            </a:lvl5pPr>
            <a:lvl6pPr marL="1200150" indent="0">
              <a:buNone/>
              <a:defRPr sz="840">
                <a:solidFill>
                  <a:schemeClr val="tx1">
                    <a:tint val="82000"/>
                  </a:schemeClr>
                </a:solidFill>
              </a:defRPr>
            </a:lvl6pPr>
            <a:lvl7pPr marL="1440180" indent="0">
              <a:buNone/>
              <a:defRPr sz="840">
                <a:solidFill>
                  <a:schemeClr val="tx1">
                    <a:tint val="82000"/>
                  </a:schemeClr>
                </a:solidFill>
              </a:defRPr>
            </a:lvl7pPr>
            <a:lvl8pPr marL="1680210" indent="0">
              <a:buNone/>
              <a:defRPr sz="840">
                <a:solidFill>
                  <a:schemeClr val="tx1">
                    <a:tint val="82000"/>
                  </a:schemeClr>
                </a:solidFill>
              </a:defRPr>
            </a:lvl8pPr>
            <a:lvl9pPr marL="1920240" indent="0">
              <a:buNone/>
              <a:defRPr sz="84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85B4-2BB8-43E7-A3F4-A48DE26CB2F0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54E6-CD8A-4A82-881A-F5D20ABBF8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08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6835" y="958453"/>
            <a:ext cx="3442256" cy="2284452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0334" y="958453"/>
            <a:ext cx="3442256" cy="2284452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85B4-2BB8-43E7-A3F4-A48DE26CB2F0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54E6-CD8A-4A82-881A-F5D20ABBF8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79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890" y="191691"/>
            <a:ext cx="6985754" cy="695921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1" y="882610"/>
            <a:ext cx="3426436" cy="432554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30" indent="0">
              <a:buNone/>
              <a:defRPr sz="1050" b="1"/>
            </a:lvl2pPr>
            <a:lvl3pPr marL="480060" indent="0">
              <a:buNone/>
              <a:defRPr sz="945" b="1"/>
            </a:lvl3pPr>
            <a:lvl4pPr marL="720090" indent="0">
              <a:buNone/>
              <a:defRPr sz="840" b="1"/>
            </a:lvl4pPr>
            <a:lvl5pPr marL="960120" indent="0">
              <a:buNone/>
              <a:defRPr sz="840" b="1"/>
            </a:lvl5pPr>
            <a:lvl6pPr marL="1200150" indent="0">
              <a:buNone/>
              <a:defRPr sz="840" b="1"/>
            </a:lvl6pPr>
            <a:lvl7pPr marL="1440180" indent="0">
              <a:buNone/>
              <a:defRPr sz="840" b="1"/>
            </a:lvl7pPr>
            <a:lvl8pPr marL="1680210" indent="0">
              <a:buNone/>
              <a:defRPr sz="840" b="1"/>
            </a:lvl8pPr>
            <a:lvl9pPr marL="1920240" indent="0">
              <a:buNone/>
              <a:defRPr sz="84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891" y="1315164"/>
            <a:ext cx="3426436" cy="193440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00334" y="882610"/>
            <a:ext cx="3443311" cy="432554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30" indent="0">
              <a:buNone/>
              <a:defRPr sz="1050" b="1"/>
            </a:lvl2pPr>
            <a:lvl3pPr marL="480060" indent="0">
              <a:buNone/>
              <a:defRPr sz="945" b="1"/>
            </a:lvl3pPr>
            <a:lvl4pPr marL="720090" indent="0">
              <a:buNone/>
              <a:defRPr sz="840" b="1"/>
            </a:lvl4pPr>
            <a:lvl5pPr marL="960120" indent="0">
              <a:buNone/>
              <a:defRPr sz="840" b="1"/>
            </a:lvl5pPr>
            <a:lvl6pPr marL="1200150" indent="0">
              <a:buNone/>
              <a:defRPr sz="840" b="1"/>
            </a:lvl6pPr>
            <a:lvl7pPr marL="1440180" indent="0">
              <a:buNone/>
              <a:defRPr sz="840" b="1"/>
            </a:lvl7pPr>
            <a:lvl8pPr marL="1680210" indent="0">
              <a:buNone/>
              <a:defRPr sz="840" b="1"/>
            </a:lvl8pPr>
            <a:lvl9pPr marL="1920240" indent="0">
              <a:buNone/>
              <a:defRPr sz="84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00334" y="1315164"/>
            <a:ext cx="3443311" cy="193440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85B4-2BB8-43E7-A3F4-A48DE26CB2F0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54E6-CD8A-4A82-881A-F5D20ABBF8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500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85B4-2BB8-43E7-A3F4-A48DE26CB2F0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54E6-CD8A-4A82-881A-F5D20ABBF8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30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85B4-2BB8-43E7-A3F4-A48DE26CB2F0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54E6-CD8A-4A82-881A-F5D20ABBF8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828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891" y="240030"/>
            <a:ext cx="2612275" cy="840105"/>
          </a:xfrm>
        </p:spPr>
        <p:txBody>
          <a:bodyPr anchor="b"/>
          <a:lstStyle>
            <a:lvl1pPr>
              <a:defRPr sz="168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3311" y="518398"/>
            <a:ext cx="4100334" cy="2558653"/>
          </a:xfrm>
        </p:spPr>
        <p:txBody>
          <a:bodyPr/>
          <a:lstStyle>
            <a:lvl1pPr>
              <a:defRPr sz="1680"/>
            </a:lvl1pPr>
            <a:lvl2pPr>
              <a:defRPr sz="1470"/>
            </a:lvl2pPr>
            <a:lvl3pPr>
              <a:defRPr sz="126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891" y="1080135"/>
            <a:ext cx="2612275" cy="2001084"/>
          </a:xfrm>
        </p:spPr>
        <p:txBody>
          <a:bodyPr/>
          <a:lstStyle>
            <a:lvl1pPr marL="0" indent="0">
              <a:buNone/>
              <a:defRPr sz="840"/>
            </a:lvl1pPr>
            <a:lvl2pPr marL="240030" indent="0">
              <a:buNone/>
              <a:defRPr sz="735"/>
            </a:lvl2pPr>
            <a:lvl3pPr marL="480060" indent="0">
              <a:buNone/>
              <a:defRPr sz="630"/>
            </a:lvl3pPr>
            <a:lvl4pPr marL="720090" indent="0">
              <a:buNone/>
              <a:defRPr sz="525"/>
            </a:lvl4pPr>
            <a:lvl5pPr marL="960120" indent="0">
              <a:buNone/>
              <a:defRPr sz="525"/>
            </a:lvl5pPr>
            <a:lvl6pPr marL="1200150" indent="0">
              <a:buNone/>
              <a:defRPr sz="525"/>
            </a:lvl6pPr>
            <a:lvl7pPr marL="1440180" indent="0">
              <a:buNone/>
              <a:defRPr sz="525"/>
            </a:lvl7pPr>
            <a:lvl8pPr marL="1680210" indent="0">
              <a:buNone/>
              <a:defRPr sz="525"/>
            </a:lvl8pPr>
            <a:lvl9pPr marL="1920240" indent="0">
              <a:buNone/>
              <a:defRPr sz="52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85B4-2BB8-43E7-A3F4-A48DE26CB2F0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54E6-CD8A-4A82-881A-F5D20ABBF8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974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891" y="240030"/>
            <a:ext cx="2612275" cy="840105"/>
          </a:xfrm>
        </p:spPr>
        <p:txBody>
          <a:bodyPr anchor="b"/>
          <a:lstStyle>
            <a:lvl1pPr>
              <a:defRPr sz="168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43311" y="518398"/>
            <a:ext cx="4100334" cy="2558653"/>
          </a:xfrm>
        </p:spPr>
        <p:txBody>
          <a:bodyPr anchor="t"/>
          <a:lstStyle>
            <a:lvl1pPr marL="0" indent="0">
              <a:buNone/>
              <a:defRPr sz="1680"/>
            </a:lvl1pPr>
            <a:lvl2pPr marL="240030" indent="0">
              <a:buNone/>
              <a:defRPr sz="1470"/>
            </a:lvl2pPr>
            <a:lvl3pPr marL="480060" indent="0">
              <a:buNone/>
              <a:defRPr sz="1260"/>
            </a:lvl3pPr>
            <a:lvl4pPr marL="720090" indent="0">
              <a:buNone/>
              <a:defRPr sz="1050"/>
            </a:lvl4pPr>
            <a:lvl5pPr marL="960120" indent="0">
              <a:buNone/>
              <a:defRPr sz="1050"/>
            </a:lvl5pPr>
            <a:lvl6pPr marL="1200150" indent="0">
              <a:buNone/>
              <a:defRPr sz="1050"/>
            </a:lvl6pPr>
            <a:lvl7pPr marL="1440180" indent="0">
              <a:buNone/>
              <a:defRPr sz="1050"/>
            </a:lvl7pPr>
            <a:lvl8pPr marL="1680210" indent="0">
              <a:buNone/>
              <a:defRPr sz="1050"/>
            </a:lvl8pPr>
            <a:lvl9pPr marL="1920240" indent="0">
              <a:buNone/>
              <a:defRPr sz="105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891" y="1080135"/>
            <a:ext cx="2612275" cy="2001084"/>
          </a:xfrm>
        </p:spPr>
        <p:txBody>
          <a:bodyPr/>
          <a:lstStyle>
            <a:lvl1pPr marL="0" indent="0">
              <a:buNone/>
              <a:defRPr sz="840"/>
            </a:lvl1pPr>
            <a:lvl2pPr marL="240030" indent="0">
              <a:buNone/>
              <a:defRPr sz="735"/>
            </a:lvl2pPr>
            <a:lvl3pPr marL="480060" indent="0">
              <a:buNone/>
              <a:defRPr sz="630"/>
            </a:lvl3pPr>
            <a:lvl4pPr marL="720090" indent="0">
              <a:buNone/>
              <a:defRPr sz="525"/>
            </a:lvl4pPr>
            <a:lvl5pPr marL="960120" indent="0">
              <a:buNone/>
              <a:defRPr sz="525"/>
            </a:lvl5pPr>
            <a:lvl6pPr marL="1200150" indent="0">
              <a:buNone/>
              <a:defRPr sz="525"/>
            </a:lvl6pPr>
            <a:lvl7pPr marL="1440180" indent="0">
              <a:buNone/>
              <a:defRPr sz="525"/>
            </a:lvl7pPr>
            <a:lvl8pPr marL="1680210" indent="0">
              <a:buNone/>
              <a:defRPr sz="525"/>
            </a:lvl8pPr>
            <a:lvl9pPr marL="1920240" indent="0">
              <a:buNone/>
              <a:defRPr sz="52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85B4-2BB8-43E7-A3F4-A48DE26CB2F0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654E6-CD8A-4A82-881A-F5D20ABBF8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846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6836" y="191691"/>
            <a:ext cx="6985754" cy="69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836" y="958453"/>
            <a:ext cx="6985754" cy="2284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6835" y="3337084"/>
            <a:ext cx="1822371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3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7985B4-2BB8-43E7-A3F4-A48DE26CB2F0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2935" y="3337084"/>
            <a:ext cx="2733556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3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0219" y="3337084"/>
            <a:ext cx="1822371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3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B654E6-CD8A-4A82-881A-F5D20ABBF8A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city skyline with orange background&#10;&#10;Description automatically generated">
            <a:extLst>
              <a:ext uri="{FF2B5EF4-FFF2-40B4-BE49-F238E27FC236}">
                <a16:creationId xmlns:a16="http://schemas.microsoft.com/office/drawing/2014/main" id="{31EF8954-C6D8-C47F-788A-A9BD195A03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99425" cy="3600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529320-8137-B10C-C334-9F79D0CE3A61}"/>
              </a:ext>
            </a:extLst>
          </p:cNvPr>
          <p:cNvSpPr/>
          <p:nvPr userDrawn="1"/>
        </p:nvSpPr>
        <p:spPr>
          <a:xfrm rot="10800000">
            <a:off x="0" y="16170"/>
            <a:ext cx="8102592" cy="3061474"/>
          </a:xfrm>
          <a:prstGeom prst="rect">
            <a:avLst/>
          </a:prstGeom>
          <a:gradFill flip="none" rotWithShape="1">
            <a:gsLst>
              <a:gs pos="21000">
                <a:srgbClr val="F39F1B">
                  <a:alpha val="70000"/>
                </a:srgbClr>
              </a:gs>
              <a:gs pos="0">
                <a:srgbClr val="F39F1B"/>
              </a:gs>
              <a:gs pos="100000">
                <a:srgbClr val="F39F1B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ffectLst>
                <a:outerShdw blurRad="419100" sx="102000" sy="102000" algn="ctr" rotWithShape="0">
                  <a:prstClr val="black">
                    <a:alpha val="50000"/>
                  </a:prstClr>
                </a:outerShdw>
                <a:reflection blurRad="114300" stA="53000" endPos="65000" dist="50800" dir="5400000" sy="-100000" algn="bl" rotWithShape="0"/>
              </a:effectLst>
            </a:endParaRPr>
          </a:p>
        </p:txBody>
      </p:sp>
      <p:pic>
        <p:nvPicPr>
          <p:cNvPr id="8" name="Picture 7" descr="A black and brown logo&#10;&#10;Description automatically generated">
            <a:extLst>
              <a:ext uri="{FF2B5EF4-FFF2-40B4-BE49-F238E27FC236}">
                <a16:creationId xmlns:a16="http://schemas.microsoft.com/office/drawing/2014/main" id="{C111187A-D0BB-A29B-414F-B4AFB29D53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471" y="191692"/>
            <a:ext cx="870482" cy="2829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DD415AA-F1E4-8488-7408-26724677222C}"/>
              </a:ext>
            </a:extLst>
          </p:cNvPr>
          <p:cNvSpPr/>
          <p:nvPr userDrawn="1"/>
        </p:nvSpPr>
        <p:spPr>
          <a:xfrm>
            <a:off x="-3167" y="538976"/>
            <a:ext cx="8102592" cy="3061474"/>
          </a:xfrm>
          <a:prstGeom prst="rect">
            <a:avLst/>
          </a:prstGeom>
          <a:gradFill flip="none" rotWithShape="1">
            <a:gsLst>
              <a:gs pos="25000">
                <a:srgbClr val="F39F1B">
                  <a:alpha val="70000"/>
                </a:srgbClr>
              </a:gs>
              <a:gs pos="0">
                <a:srgbClr val="F39F1B"/>
              </a:gs>
              <a:gs pos="100000">
                <a:srgbClr val="F39F1B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419100" sx="102000" sy="102000" algn="ctr" rotWithShape="0">
                  <a:prstClr val="black">
                    <a:alpha val="50000"/>
                  </a:prstClr>
                </a:outerShdw>
                <a:reflection blurRad="114300" stA="53000" endPos="65000" dist="508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708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80060" rtl="0" eaLnBrk="1" latinLnBrk="0" hangingPunct="1">
        <a:lnSpc>
          <a:spcPct val="90000"/>
        </a:lnSpc>
        <a:spcBef>
          <a:spcPct val="0"/>
        </a:spcBef>
        <a:buNone/>
        <a:defRPr sz="23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0015" indent="-120015" algn="l" defTabSz="48006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470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0007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4010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108013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32016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56019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204025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1pPr>
      <a:lvl2pPr marL="24003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3pPr>
      <a:lvl4pPr marL="72009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8021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jpeg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6F27C-D22A-2F2A-8CB2-E16293ECB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427" y="673362"/>
            <a:ext cx="6074569" cy="1253490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飞跃横洋 共聚会场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2FEBF-8F4C-4DBD-78D3-91E533E8E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428" y="2057813"/>
            <a:ext cx="6074569" cy="869275"/>
          </a:xfrm>
        </p:spPr>
        <p:txBody>
          <a:bodyPr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年上外附中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芝加哥大学国际模拟联合国大会分享</a:t>
            </a:r>
          </a:p>
        </p:txBody>
      </p:sp>
    </p:spTree>
    <p:extLst>
      <p:ext uri="{BB962C8B-B14F-4D97-AF65-F5344CB8AC3E}">
        <p14:creationId xmlns:p14="http://schemas.microsoft.com/office/powerpoint/2010/main" val="189270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0383E-709B-DB6A-4ABC-1CA74D22E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D266D97-2467-4394-FAD9-8E31C6AC8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5762" y="1541695"/>
            <a:ext cx="6074569" cy="5170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effectLst>
                  <a:reflection blurRad="330200" stA="70000" endPos="72000" dist="1016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</a:rPr>
              <a:t>会场主题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6F4FF-5189-0482-14CA-AF39D0778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2019" y="825299"/>
            <a:ext cx="1183815" cy="1183815"/>
          </a:xfrm>
          <a:prstGeom prst="rect">
            <a:avLst/>
          </a:prstGeom>
        </p:spPr>
      </p:pic>
      <p:pic>
        <p:nvPicPr>
          <p:cNvPr id="4" name="Picture 3" descr="A person and children in a truck&#10;&#10;Description automatically generated">
            <a:extLst>
              <a:ext uri="{FF2B5EF4-FFF2-40B4-BE49-F238E27FC236}">
                <a16:creationId xmlns:a16="http://schemas.microsoft.com/office/drawing/2014/main" id="{EFE073A7-F913-9E91-40B8-65AB6DCDA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834" y="820318"/>
            <a:ext cx="1183815" cy="1183815"/>
          </a:xfrm>
          <a:prstGeom prst="rect">
            <a:avLst/>
          </a:prstGeom>
        </p:spPr>
      </p:pic>
      <p:pic>
        <p:nvPicPr>
          <p:cNvPr id="7" name="Picture 6" descr="A space ship in space&#10;&#10;Description automatically generated">
            <a:extLst>
              <a:ext uri="{FF2B5EF4-FFF2-40B4-BE49-F238E27FC236}">
                <a16:creationId xmlns:a16="http://schemas.microsoft.com/office/drawing/2014/main" id="{4BEB67B2-C2F8-5E2A-F0D7-11E0C0561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649" y="820317"/>
            <a:ext cx="1183815" cy="1183815"/>
          </a:xfrm>
          <a:prstGeom prst="rect">
            <a:avLst/>
          </a:prstGeom>
        </p:spPr>
      </p:pic>
      <p:pic>
        <p:nvPicPr>
          <p:cNvPr id="9" name="Picture 8" descr="A sculpture of a person's head on a stand&#10;&#10;Description automatically generated">
            <a:extLst>
              <a:ext uri="{FF2B5EF4-FFF2-40B4-BE49-F238E27FC236}">
                <a16:creationId xmlns:a16="http://schemas.microsoft.com/office/drawing/2014/main" id="{D38A6170-5D9B-B5F2-F412-004D3E22D5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464" y="820317"/>
            <a:ext cx="1183815" cy="1183815"/>
          </a:xfrm>
          <a:prstGeom prst="rect">
            <a:avLst/>
          </a:prstGeom>
        </p:spPr>
      </p:pic>
      <p:pic>
        <p:nvPicPr>
          <p:cNvPr id="10" name="Picture 9" descr="Two boys walking in ruins of a building&#10;&#10;Description automatically generated">
            <a:extLst>
              <a:ext uri="{FF2B5EF4-FFF2-40B4-BE49-F238E27FC236}">
                <a16:creationId xmlns:a16="http://schemas.microsoft.com/office/drawing/2014/main" id="{5E216534-25E0-3B67-4A25-9B538EB4AC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2019" y="2004132"/>
            <a:ext cx="1183815" cy="1183815"/>
          </a:xfrm>
          <a:prstGeom prst="rect">
            <a:avLst/>
          </a:prstGeom>
        </p:spPr>
      </p:pic>
      <p:pic>
        <p:nvPicPr>
          <p:cNvPr id="11" name="Picture 10" descr="A person in white protective gear holding a test tube&#10;&#10;Description automatically generated">
            <a:extLst>
              <a:ext uri="{FF2B5EF4-FFF2-40B4-BE49-F238E27FC236}">
                <a16:creationId xmlns:a16="http://schemas.microsoft.com/office/drawing/2014/main" id="{9D19874D-7893-D5EC-4B83-8F894597A8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834" y="2001641"/>
            <a:ext cx="1183815" cy="1183815"/>
          </a:xfrm>
          <a:prstGeom prst="rect">
            <a:avLst/>
          </a:prstGeom>
        </p:spPr>
      </p:pic>
      <p:pic>
        <p:nvPicPr>
          <p:cNvPr id="12" name="Picture 11" descr="A destroyed building with a destroyed tank&#10;&#10;Description automatically generated">
            <a:extLst>
              <a:ext uri="{FF2B5EF4-FFF2-40B4-BE49-F238E27FC236}">
                <a16:creationId xmlns:a16="http://schemas.microsoft.com/office/drawing/2014/main" id="{E9B69F07-0E23-D13B-5C69-7416CC51AE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648" y="1999151"/>
            <a:ext cx="1183815" cy="1183815"/>
          </a:xfrm>
          <a:prstGeom prst="rect">
            <a:avLst/>
          </a:prstGeom>
        </p:spPr>
      </p:pic>
      <p:pic>
        <p:nvPicPr>
          <p:cNvPr id="13" name="Picture 12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1E64F9E6-926E-5334-13A3-0FB71CE243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463" y="1999151"/>
            <a:ext cx="1183815" cy="11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003F-3A2A-8E3B-5850-F22F44C9D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AE6C2C74-B5A8-CBE3-D0BC-80DE798F001F}"/>
              </a:ext>
            </a:extLst>
          </p:cNvPr>
          <p:cNvGrpSpPr/>
          <p:nvPr/>
        </p:nvGrpSpPr>
        <p:grpSpPr>
          <a:xfrm>
            <a:off x="-20141" y="689324"/>
            <a:ext cx="8119566" cy="2221802"/>
            <a:chOff x="681241" y="785285"/>
            <a:chExt cx="7418184" cy="20298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C44622D-4246-688D-A293-C9C451768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0861" y="785286"/>
              <a:ext cx="1528564" cy="101847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587B320-6479-CC85-E5E2-337E6FF0B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241" y="1796688"/>
              <a:ext cx="1529506" cy="101847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F44A3F8-88D3-C316-B4B2-AE60A7AE0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701" y="785285"/>
              <a:ext cx="1516510" cy="101140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235BE68-9F3A-C84D-8F17-146A5A07C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3402" y="785287"/>
              <a:ext cx="1347994" cy="202280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D4CE57-A65E-C456-FAB3-E40610C5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323" y="1796688"/>
              <a:ext cx="1517102" cy="101140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ABE4485-721B-0472-11BA-C3EB0BD0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1674" y="785286"/>
              <a:ext cx="3033393" cy="2022802"/>
            </a:xfrm>
            <a:prstGeom prst="rect">
              <a:avLst/>
            </a:prstGeom>
          </p:spPr>
        </p:pic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1F2A96CB-6B68-76B9-49F6-305702751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146" y="2911124"/>
            <a:ext cx="6074569" cy="5170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000" b="1" dirty="0">
                <a:effectLst>
                  <a:reflection blurRad="330200" stA="70000" endPos="72000" dist="1016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</a:rPr>
              <a:t>主席助理与主席们</a:t>
            </a:r>
          </a:p>
        </p:txBody>
      </p:sp>
    </p:spTree>
    <p:extLst>
      <p:ext uri="{BB962C8B-B14F-4D97-AF65-F5344CB8AC3E}">
        <p14:creationId xmlns:p14="http://schemas.microsoft.com/office/powerpoint/2010/main" val="6871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A4D67-C412-565A-E21E-EC2C50958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CEBA6418-7CEC-A7E0-74A2-CFC7E1D11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8843" y="771519"/>
            <a:ext cx="2468757" cy="714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effectLst>
                  <a:reflection blurRad="330200" stA="70000" endPos="72000" dist="1016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</a:rPr>
              <a:t>引领与创新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46548D4-5DAA-ECE3-FB71-0A6872E189A7}"/>
              </a:ext>
            </a:extLst>
          </p:cNvPr>
          <p:cNvGrpSpPr/>
          <p:nvPr/>
        </p:nvGrpSpPr>
        <p:grpSpPr>
          <a:xfrm>
            <a:off x="955831" y="667024"/>
            <a:ext cx="3523636" cy="2266402"/>
            <a:chOff x="2667001" y="1222371"/>
            <a:chExt cx="6858000" cy="4411065"/>
          </a:xfrm>
        </p:grpSpPr>
        <p:sp>
          <p:nvSpPr>
            <p:cNvPr id="3" name="矩形 4">
              <a:extLst>
                <a:ext uri="{FF2B5EF4-FFF2-40B4-BE49-F238E27FC236}">
                  <a16:creationId xmlns:a16="http://schemas.microsoft.com/office/drawing/2014/main" id="{E995CF0C-E80D-CE15-5D90-3A80629C2307}"/>
                </a:ext>
              </a:extLst>
            </p:cNvPr>
            <p:cNvSpPr/>
            <p:nvPr/>
          </p:nvSpPr>
          <p:spPr bwMode="auto">
            <a:xfrm>
              <a:off x="2667001" y="1224566"/>
              <a:ext cx="6858000" cy="440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4" name="组合 5">
              <a:extLst>
                <a:ext uri="{FF2B5EF4-FFF2-40B4-BE49-F238E27FC236}">
                  <a16:creationId xmlns:a16="http://schemas.microsoft.com/office/drawing/2014/main" id="{A64E62A9-2B58-43B6-C6BA-8B05751154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7001" y="1222371"/>
              <a:ext cx="6855805" cy="4411065"/>
              <a:chOff x="715" y="149"/>
              <a:chExt cx="6248" cy="4020"/>
            </a:xfrm>
          </p:grpSpPr>
          <p:sp>
            <p:nvSpPr>
              <p:cNvPr id="60" name="任意多边形 53">
                <a:extLst>
                  <a:ext uri="{FF2B5EF4-FFF2-40B4-BE49-F238E27FC236}">
                    <a16:creationId xmlns:a16="http://schemas.microsoft.com/office/drawing/2014/main" id="{AC529EE1-BE5B-4168-BC95-BC32EA7224E5}"/>
                  </a:ext>
                </a:extLst>
              </p:cNvPr>
              <p:cNvSpPr/>
              <p:nvPr/>
            </p:nvSpPr>
            <p:spPr bwMode="auto">
              <a:xfrm>
                <a:off x="1301" y="3578"/>
                <a:ext cx="26" cy="16"/>
              </a:xfrm>
              <a:custGeom>
                <a:avLst/>
                <a:gdLst>
                  <a:gd name="T0" fmla="*/ 10 w 11"/>
                  <a:gd name="T1" fmla="*/ 7 h 7"/>
                  <a:gd name="T2" fmla="*/ 0 w 11"/>
                  <a:gd name="T3" fmla="*/ 4 h 7"/>
                  <a:gd name="T4" fmla="*/ 1 w 11"/>
                  <a:gd name="T5" fmla="*/ 0 h 7"/>
                  <a:gd name="T6" fmla="*/ 11 w 11"/>
                  <a:gd name="T7" fmla="*/ 3 h 7"/>
                  <a:gd name="T8" fmla="*/ 1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10" y="7"/>
                    </a:moveTo>
                    <a:cubicBezTo>
                      <a:pt x="6" y="6"/>
                      <a:pt x="3" y="5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1"/>
                      <a:pt x="7" y="2"/>
                      <a:pt x="11" y="3"/>
                    </a:cubicBez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任意多边形 54">
                <a:extLst>
                  <a:ext uri="{FF2B5EF4-FFF2-40B4-BE49-F238E27FC236}">
                    <a16:creationId xmlns:a16="http://schemas.microsoft.com/office/drawing/2014/main" id="{1055305D-AA73-4423-796A-F0D03A079CBB}"/>
                  </a:ext>
                </a:extLst>
              </p:cNvPr>
              <p:cNvSpPr/>
              <p:nvPr/>
            </p:nvSpPr>
            <p:spPr bwMode="auto">
              <a:xfrm>
                <a:off x="763" y="521"/>
                <a:ext cx="6200" cy="3057"/>
              </a:xfrm>
              <a:custGeom>
                <a:avLst/>
                <a:gdLst>
                  <a:gd name="T0" fmla="*/ 133 w 2613"/>
                  <a:gd name="T1" fmla="*/ 1251 h 1287"/>
                  <a:gd name="T2" fmla="*/ 96 w 2613"/>
                  <a:gd name="T3" fmla="*/ 1221 h 1287"/>
                  <a:gd name="T4" fmla="*/ 27 w 2613"/>
                  <a:gd name="T5" fmla="*/ 1147 h 1287"/>
                  <a:gd name="T6" fmla="*/ 2277 w 2613"/>
                  <a:gd name="T7" fmla="*/ 1122 h 1287"/>
                  <a:gd name="T8" fmla="*/ 2324 w 2613"/>
                  <a:gd name="T9" fmla="*/ 1116 h 1287"/>
                  <a:gd name="T10" fmla="*/ 2389 w 2613"/>
                  <a:gd name="T11" fmla="*/ 1093 h 1287"/>
                  <a:gd name="T12" fmla="*/ 7 w 2613"/>
                  <a:gd name="T13" fmla="*/ 1082 h 1287"/>
                  <a:gd name="T14" fmla="*/ 0 w 2613"/>
                  <a:gd name="T15" fmla="*/ 1048 h 1287"/>
                  <a:gd name="T16" fmla="*/ 2542 w 2613"/>
                  <a:gd name="T17" fmla="*/ 1021 h 1287"/>
                  <a:gd name="T18" fmla="*/ 2577 w 2613"/>
                  <a:gd name="T19" fmla="*/ 980 h 1287"/>
                  <a:gd name="T20" fmla="*/ 2588 w 2613"/>
                  <a:gd name="T21" fmla="*/ 971 h 1287"/>
                  <a:gd name="T22" fmla="*/ 34 w 2613"/>
                  <a:gd name="T23" fmla="*/ 917 h 1287"/>
                  <a:gd name="T24" fmla="*/ 52 w 2613"/>
                  <a:gd name="T25" fmla="*/ 888 h 1287"/>
                  <a:gd name="T26" fmla="*/ 88 w 2613"/>
                  <a:gd name="T27" fmla="*/ 848 h 1287"/>
                  <a:gd name="T28" fmla="*/ 121 w 2613"/>
                  <a:gd name="T29" fmla="*/ 814 h 1287"/>
                  <a:gd name="T30" fmla="*/ 160 w 2613"/>
                  <a:gd name="T31" fmla="*/ 777 h 1287"/>
                  <a:gd name="T32" fmla="*/ 174 w 2613"/>
                  <a:gd name="T33" fmla="*/ 772 h 1287"/>
                  <a:gd name="T34" fmla="*/ 231 w 2613"/>
                  <a:gd name="T35" fmla="*/ 735 h 1287"/>
                  <a:gd name="T36" fmla="*/ 2542 w 2613"/>
                  <a:gd name="T37" fmla="*/ 702 h 1287"/>
                  <a:gd name="T38" fmla="*/ 342 w 2613"/>
                  <a:gd name="T39" fmla="*/ 683 h 1287"/>
                  <a:gd name="T40" fmla="*/ 2508 w 2613"/>
                  <a:gd name="T41" fmla="*/ 669 h 1287"/>
                  <a:gd name="T42" fmla="*/ 2466 w 2613"/>
                  <a:gd name="T43" fmla="*/ 634 h 1287"/>
                  <a:gd name="T44" fmla="*/ 406 w 2613"/>
                  <a:gd name="T45" fmla="*/ 605 h 1287"/>
                  <a:gd name="T46" fmla="*/ 415 w 2613"/>
                  <a:gd name="T47" fmla="*/ 594 h 1287"/>
                  <a:gd name="T48" fmla="*/ 2369 w 2613"/>
                  <a:gd name="T49" fmla="*/ 539 h 1287"/>
                  <a:gd name="T50" fmla="*/ 424 w 2613"/>
                  <a:gd name="T51" fmla="*/ 508 h 1287"/>
                  <a:gd name="T52" fmla="*/ 427 w 2613"/>
                  <a:gd name="T53" fmla="*/ 494 h 1287"/>
                  <a:gd name="T54" fmla="*/ 2325 w 2613"/>
                  <a:gd name="T55" fmla="*/ 433 h 1287"/>
                  <a:gd name="T56" fmla="*/ 2323 w 2613"/>
                  <a:gd name="T57" fmla="*/ 399 h 1287"/>
                  <a:gd name="T58" fmla="*/ 380 w 2613"/>
                  <a:gd name="T59" fmla="*/ 345 h 1287"/>
                  <a:gd name="T60" fmla="*/ 372 w 2613"/>
                  <a:gd name="T61" fmla="*/ 332 h 1287"/>
                  <a:gd name="T62" fmla="*/ 2322 w 2613"/>
                  <a:gd name="T63" fmla="*/ 277 h 1287"/>
                  <a:gd name="T64" fmla="*/ 1414 w 2613"/>
                  <a:gd name="T65" fmla="*/ 264 h 1287"/>
                  <a:gd name="T66" fmla="*/ 1448 w 2613"/>
                  <a:gd name="T67" fmla="*/ 260 h 1287"/>
                  <a:gd name="T68" fmla="*/ 1366 w 2613"/>
                  <a:gd name="T69" fmla="*/ 259 h 1287"/>
                  <a:gd name="T70" fmla="*/ 1332 w 2613"/>
                  <a:gd name="T71" fmla="*/ 256 h 1287"/>
                  <a:gd name="T72" fmla="*/ 1550 w 2613"/>
                  <a:gd name="T73" fmla="*/ 252 h 1287"/>
                  <a:gd name="T74" fmla="*/ 1601 w 2613"/>
                  <a:gd name="T75" fmla="*/ 235 h 1287"/>
                  <a:gd name="T76" fmla="*/ 1198 w 2613"/>
                  <a:gd name="T77" fmla="*/ 237 h 1287"/>
                  <a:gd name="T78" fmla="*/ 2315 w 2613"/>
                  <a:gd name="T79" fmla="*/ 210 h 1287"/>
                  <a:gd name="T80" fmla="*/ 1666 w 2613"/>
                  <a:gd name="T81" fmla="*/ 216 h 1287"/>
                  <a:gd name="T82" fmla="*/ 1101 w 2613"/>
                  <a:gd name="T83" fmla="*/ 206 h 1287"/>
                  <a:gd name="T84" fmla="*/ 2310 w 2613"/>
                  <a:gd name="T85" fmla="*/ 176 h 1287"/>
                  <a:gd name="T86" fmla="*/ 1069 w 2613"/>
                  <a:gd name="T87" fmla="*/ 193 h 1287"/>
                  <a:gd name="T88" fmla="*/ 380 w 2613"/>
                  <a:gd name="T89" fmla="*/ 165 h 1287"/>
                  <a:gd name="T90" fmla="*/ 1786 w 2613"/>
                  <a:gd name="T91" fmla="*/ 152 h 1287"/>
                  <a:gd name="T92" fmla="*/ 1815 w 2613"/>
                  <a:gd name="T93" fmla="*/ 135 h 1287"/>
                  <a:gd name="T94" fmla="*/ 2283 w 2613"/>
                  <a:gd name="T95" fmla="*/ 136 h 1287"/>
                  <a:gd name="T96" fmla="*/ 939 w 2613"/>
                  <a:gd name="T97" fmla="*/ 107 h 1287"/>
                  <a:gd name="T98" fmla="*/ 2251 w 2613"/>
                  <a:gd name="T99" fmla="*/ 100 h 1287"/>
                  <a:gd name="T100" fmla="*/ 925 w 2613"/>
                  <a:gd name="T101" fmla="*/ 103 h 1287"/>
                  <a:gd name="T102" fmla="*/ 2232 w 2613"/>
                  <a:gd name="T103" fmla="*/ 92 h 1287"/>
                  <a:gd name="T104" fmla="*/ 1918 w 2613"/>
                  <a:gd name="T105" fmla="*/ 80 h 1287"/>
                  <a:gd name="T106" fmla="*/ 1970 w 2613"/>
                  <a:gd name="T107" fmla="*/ 67 h 1287"/>
                  <a:gd name="T108" fmla="*/ 1984 w 2613"/>
                  <a:gd name="T109" fmla="*/ 64 h 1287"/>
                  <a:gd name="T110" fmla="*/ 2118 w 2613"/>
                  <a:gd name="T111" fmla="*/ 52 h 1287"/>
                  <a:gd name="T112" fmla="*/ 2104 w 2613"/>
                  <a:gd name="T113" fmla="*/ 55 h 1287"/>
                  <a:gd name="T114" fmla="*/ 494 w 2613"/>
                  <a:gd name="T115" fmla="*/ 42 h 1287"/>
                  <a:gd name="T116" fmla="*/ 544 w 2613"/>
                  <a:gd name="T117" fmla="*/ 22 h 1287"/>
                  <a:gd name="T118" fmla="*/ 744 w 2613"/>
                  <a:gd name="T119" fmla="*/ 14 h 1287"/>
                  <a:gd name="T120" fmla="*/ 691 w 2613"/>
                  <a:gd name="T121" fmla="*/ 2 h 1287"/>
                  <a:gd name="T122" fmla="*/ 677 w 2613"/>
                  <a:gd name="T123" fmla="*/ 5 h 1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13" h="1287">
                    <a:moveTo>
                      <a:pt x="214" y="1287"/>
                    </a:moveTo>
                    <a:cubicBezTo>
                      <a:pt x="207" y="1285"/>
                      <a:pt x="201" y="1283"/>
                      <a:pt x="194" y="1281"/>
                    </a:cubicBezTo>
                    <a:cubicBezTo>
                      <a:pt x="196" y="1277"/>
                      <a:pt x="196" y="1277"/>
                      <a:pt x="196" y="1277"/>
                    </a:cubicBezTo>
                    <a:cubicBezTo>
                      <a:pt x="202" y="1279"/>
                      <a:pt x="208" y="1281"/>
                      <a:pt x="215" y="1283"/>
                    </a:cubicBezTo>
                    <a:lnTo>
                      <a:pt x="214" y="1287"/>
                    </a:lnTo>
                    <a:close/>
                    <a:moveTo>
                      <a:pt x="181" y="1276"/>
                    </a:moveTo>
                    <a:cubicBezTo>
                      <a:pt x="175" y="1273"/>
                      <a:pt x="169" y="1270"/>
                      <a:pt x="163" y="1267"/>
                    </a:cubicBezTo>
                    <a:cubicBezTo>
                      <a:pt x="165" y="1264"/>
                      <a:pt x="165" y="1264"/>
                      <a:pt x="165" y="1264"/>
                    </a:cubicBezTo>
                    <a:cubicBezTo>
                      <a:pt x="171" y="1267"/>
                      <a:pt x="177" y="1269"/>
                      <a:pt x="183" y="1272"/>
                    </a:cubicBezTo>
                    <a:lnTo>
                      <a:pt x="181" y="1276"/>
                    </a:lnTo>
                    <a:close/>
                    <a:moveTo>
                      <a:pt x="150" y="1261"/>
                    </a:moveTo>
                    <a:cubicBezTo>
                      <a:pt x="145" y="1258"/>
                      <a:pt x="139" y="1255"/>
                      <a:pt x="133" y="1251"/>
                    </a:cubicBezTo>
                    <a:cubicBezTo>
                      <a:pt x="135" y="1248"/>
                      <a:pt x="135" y="1248"/>
                      <a:pt x="135" y="1248"/>
                    </a:cubicBezTo>
                    <a:cubicBezTo>
                      <a:pt x="141" y="1251"/>
                      <a:pt x="146" y="1255"/>
                      <a:pt x="152" y="1258"/>
                    </a:cubicBezTo>
                    <a:lnTo>
                      <a:pt x="150" y="1261"/>
                    </a:lnTo>
                    <a:close/>
                    <a:moveTo>
                      <a:pt x="121" y="1244"/>
                    </a:moveTo>
                    <a:cubicBezTo>
                      <a:pt x="115" y="1240"/>
                      <a:pt x="110" y="1236"/>
                      <a:pt x="104" y="1232"/>
                    </a:cubicBezTo>
                    <a:cubicBezTo>
                      <a:pt x="107" y="1229"/>
                      <a:pt x="107" y="1229"/>
                      <a:pt x="107" y="1229"/>
                    </a:cubicBezTo>
                    <a:cubicBezTo>
                      <a:pt x="112" y="1233"/>
                      <a:pt x="118" y="1237"/>
                      <a:pt x="123" y="1241"/>
                    </a:cubicBezTo>
                    <a:lnTo>
                      <a:pt x="121" y="1244"/>
                    </a:lnTo>
                    <a:close/>
                    <a:moveTo>
                      <a:pt x="93" y="1224"/>
                    </a:moveTo>
                    <a:cubicBezTo>
                      <a:pt x="88" y="1220"/>
                      <a:pt x="83" y="1215"/>
                      <a:pt x="78" y="1211"/>
                    </a:cubicBezTo>
                    <a:cubicBezTo>
                      <a:pt x="81" y="1208"/>
                      <a:pt x="81" y="1208"/>
                      <a:pt x="81" y="1208"/>
                    </a:cubicBezTo>
                    <a:cubicBezTo>
                      <a:pt x="86" y="1212"/>
                      <a:pt x="91" y="1217"/>
                      <a:pt x="96" y="1221"/>
                    </a:cubicBezTo>
                    <a:lnTo>
                      <a:pt x="93" y="1224"/>
                    </a:lnTo>
                    <a:close/>
                    <a:moveTo>
                      <a:pt x="68" y="1201"/>
                    </a:moveTo>
                    <a:cubicBezTo>
                      <a:pt x="63" y="1196"/>
                      <a:pt x="59" y="1191"/>
                      <a:pt x="54" y="1186"/>
                    </a:cubicBezTo>
                    <a:cubicBezTo>
                      <a:pt x="57" y="1183"/>
                      <a:pt x="57" y="1183"/>
                      <a:pt x="57" y="1183"/>
                    </a:cubicBezTo>
                    <a:cubicBezTo>
                      <a:pt x="62" y="1188"/>
                      <a:pt x="66" y="1193"/>
                      <a:pt x="71" y="1198"/>
                    </a:cubicBezTo>
                    <a:lnTo>
                      <a:pt x="68" y="1201"/>
                    </a:lnTo>
                    <a:close/>
                    <a:moveTo>
                      <a:pt x="46" y="1175"/>
                    </a:moveTo>
                    <a:cubicBezTo>
                      <a:pt x="41" y="1170"/>
                      <a:pt x="38" y="1164"/>
                      <a:pt x="34" y="1159"/>
                    </a:cubicBezTo>
                    <a:cubicBezTo>
                      <a:pt x="37" y="1156"/>
                      <a:pt x="37" y="1156"/>
                      <a:pt x="37" y="1156"/>
                    </a:cubicBezTo>
                    <a:cubicBezTo>
                      <a:pt x="41" y="1162"/>
                      <a:pt x="45" y="1167"/>
                      <a:pt x="49" y="1173"/>
                    </a:cubicBezTo>
                    <a:lnTo>
                      <a:pt x="46" y="1175"/>
                    </a:lnTo>
                    <a:close/>
                    <a:moveTo>
                      <a:pt x="27" y="1147"/>
                    </a:moveTo>
                    <a:cubicBezTo>
                      <a:pt x="23" y="1141"/>
                      <a:pt x="20" y="1135"/>
                      <a:pt x="18" y="1128"/>
                    </a:cubicBezTo>
                    <a:cubicBezTo>
                      <a:pt x="21" y="1127"/>
                      <a:pt x="21" y="1127"/>
                      <a:pt x="21" y="1127"/>
                    </a:cubicBezTo>
                    <a:cubicBezTo>
                      <a:pt x="24" y="1133"/>
                      <a:pt x="27" y="1139"/>
                      <a:pt x="30" y="1145"/>
                    </a:cubicBezTo>
                    <a:lnTo>
                      <a:pt x="27" y="1147"/>
                    </a:lnTo>
                    <a:close/>
                    <a:moveTo>
                      <a:pt x="2224" y="1136"/>
                    </a:moveTo>
                    <a:cubicBezTo>
                      <a:pt x="2224" y="1132"/>
                      <a:pt x="2224" y="1132"/>
                      <a:pt x="2224" y="1132"/>
                    </a:cubicBezTo>
                    <a:cubicBezTo>
                      <a:pt x="2230" y="1131"/>
                      <a:pt x="2237" y="1130"/>
                      <a:pt x="2243" y="1129"/>
                    </a:cubicBezTo>
                    <a:cubicBezTo>
                      <a:pt x="2244" y="1133"/>
                      <a:pt x="2244" y="1133"/>
                      <a:pt x="2244" y="1133"/>
                    </a:cubicBezTo>
                    <a:cubicBezTo>
                      <a:pt x="2237" y="1134"/>
                      <a:pt x="2231" y="1135"/>
                      <a:pt x="2224" y="1136"/>
                    </a:cubicBezTo>
                    <a:close/>
                    <a:moveTo>
                      <a:pt x="2258" y="1130"/>
                    </a:moveTo>
                    <a:cubicBezTo>
                      <a:pt x="2257" y="1126"/>
                      <a:pt x="2257" y="1126"/>
                      <a:pt x="2257" y="1126"/>
                    </a:cubicBezTo>
                    <a:cubicBezTo>
                      <a:pt x="2264" y="1125"/>
                      <a:pt x="2270" y="1124"/>
                      <a:pt x="2277" y="1122"/>
                    </a:cubicBezTo>
                    <a:cubicBezTo>
                      <a:pt x="2278" y="1126"/>
                      <a:pt x="2278" y="1126"/>
                      <a:pt x="2278" y="1126"/>
                    </a:cubicBezTo>
                    <a:cubicBezTo>
                      <a:pt x="2271" y="1128"/>
                      <a:pt x="2264" y="1129"/>
                      <a:pt x="2258" y="1130"/>
                    </a:cubicBezTo>
                    <a:close/>
                    <a:moveTo>
                      <a:pt x="2291" y="1123"/>
                    </a:moveTo>
                    <a:cubicBezTo>
                      <a:pt x="2290" y="1119"/>
                      <a:pt x="2290" y="1119"/>
                      <a:pt x="2290" y="1119"/>
                    </a:cubicBezTo>
                    <a:cubicBezTo>
                      <a:pt x="2297" y="1118"/>
                      <a:pt x="2303" y="1117"/>
                      <a:pt x="2310" y="1115"/>
                    </a:cubicBezTo>
                    <a:cubicBezTo>
                      <a:pt x="2311" y="1119"/>
                      <a:pt x="2311" y="1119"/>
                      <a:pt x="2311" y="1119"/>
                    </a:cubicBezTo>
                    <a:cubicBezTo>
                      <a:pt x="2304" y="1120"/>
                      <a:pt x="2298" y="1122"/>
                      <a:pt x="2291" y="1123"/>
                    </a:cubicBezTo>
                    <a:close/>
                    <a:moveTo>
                      <a:pt x="2324" y="1116"/>
                    </a:moveTo>
                    <a:cubicBezTo>
                      <a:pt x="2323" y="1112"/>
                      <a:pt x="2323" y="1112"/>
                      <a:pt x="2323" y="1112"/>
                    </a:cubicBezTo>
                    <a:cubicBezTo>
                      <a:pt x="2330" y="1110"/>
                      <a:pt x="2336" y="1108"/>
                      <a:pt x="2343" y="1107"/>
                    </a:cubicBezTo>
                    <a:cubicBezTo>
                      <a:pt x="2344" y="1111"/>
                      <a:pt x="2344" y="1111"/>
                      <a:pt x="2344" y="1111"/>
                    </a:cubicBezTo>
                    <a:cubicBezTo>
                      <a:pt x="2337" y="1112"/>
                      <a:pt x="2331" y="1114"/>
                      <a:pt x="2324" y="1116"/>
                    </a:cubicBezTo>
                    <a:close/>
                    <a:moveTo>
                      <a:pt x="12" y="1115"/>
                    </a:moveTo>
                    <a:cubicBezTo>
                      <a:pt x="10" y="1109"/>
                      <a:pt x="8" y="1103"/>
                      <a:pt x="6" y="1096"/>
                    </a:cubicBezTo>
                    <a:cubicBezTo>
                      <a:pt x="10" y="1095"/>
                      <a:pt x="10" y="1095"/>
                      <a:pt x="10" y="1095"/>
                    </a:cubicBezTo>
                    <a:cubicBezTo>
                      <a:pt x="12" y="1102"/>
                      <a:pt x="14" y="1108"/>
                      <a:pt x="16" y="1114"/>
                    </a:cubicBezTo>
                    <a:lnTo>
                      <a:pt x="12" y="1115"/>
                    </a:lnTo>
                    <a:close/>
                    <a:moveTo>
                      <a:pt x="2357" y="1107"/>
                    </a:moveTo>
                    <a:cubicBezTo>
                      <a:pt x="2356" y="1103"/>
                      <a:pt x="2356" y="1103"/>
                      <a:pt x="2356" y="1103"/>
                    </a:cubicBezTo>
                    <a:cubicBezTo>
                      <a:pt x="2363" y="1101"/>
                      <a:pt x="2369" y="1099"/>
                      <a:pt x="2375" y="1097"/>
                    </a:cubicBezTo>
                    <a:cubicBezTo>
                      <a:pt x="2377" y="1101"/>
                      <a:pt x="2377" y="1101"/>
                      <a:pt x="2377" y="1101"/>
                    </a:cubicBezTo>
                    <a:cubicBezTo>
                      <a:pt x="2370" y="1103"/>
                      <a:pt x="2364" y="1105"/>
                      <a:pt x="2357" y="1107"/>
                    </a:cubicBezTo>
                    <a:close/>
                    <a:moveTo>
                      <a:pt x="2390" y="1097"/>
                    </a:moveTo>
                    <a:cubicBezTo>
                      <a:pt x="2389" y="1093"/>
                      <a:pt x="2389" y="1093"/>
                      <a:pt x="2389" y="1093"/>
                    </a:cubicBezTo>
                    <a:cubicBezTo>
                      <a:pt x="2395" y="1091"/>
                      <a:pt x="2401" y="1089"/>
                      <a:pt x="2408" y="1086"/>
                    </a:cubicBezTo>
                    <a:cubicBezTo>
                      <a:pt x="2409" y="1090"/>
                      <a:pt x="2409" y="1090"/>
                      <a:pt x="2409" y="1090"/>
                    </a:cubicBezTo>
                    <a:cubicBezTo>
                      <a:pt x="2403" y="1092"/>
                      <a:pt x="2396" y="1095"/>
                      <a:pt x="2390" y="1097"/>
                    </a:cubicBezTo>
                    <a:close/>
                    <a:moveTo>
                      <a:pt x="2422" y="1085"/>
                    </a:moveTo>
                    <a:cubicBezTo>
                      <a:pt x="2421" y="1082"/>
                      <a:pt x="2421" y="1082"/>
                      <a:pt x="2421" y="1082"/>
                    </a:cubicBezTo>
                    <a:cubicBezTo>
                      <a:pt x="2427" y="1079"/>
                      <a:pt x="2433" y="1077"/>
                      <a:pt x="2439" y="1074"/>
                    </a:cubicBezTo>
                    <a:cubicBezTo>
                      <a:pt x="2441" y="1078"/>
                      <a:pt x="2441" y="1078"/>
                      <a:pt x="2441" y="1078"/>
                    </a:cubicBezTo>
                    <a:cubicBezTo>
                      <a:pt x="2435" y="1080"/>
                      <a:pt x="2428" y="1083"/>
                      <a:pt x="2422" y="1085"/>
                    </a:cubicBezTo>
                    <a:close/>
                    <a:moveTo>
                      <a:pt x="3" y="1082"/>
                    </a:moveTo>
                    <a:cubicBezTo>
                      <a:pt x="2" y="1076"/>
                      <a:pt x="1" y="1069"/>
                      <a:pt x="1" y="1062"/>
                    </a:cubicBezTo>
                    <a:cubicBezTo>
                      <a:pt x="4" y="1062"/>
                      <a:pt x="4" y="1062"/>
                      <a:pt x="4" y="1062"/>
                    </a:cubicBezTo>
                    <a:cubicBezTo>
                      <a:pt x="5" y="1069"/>
                      <a:pt x="6" y="1075"/>
                      <a:pt x="7" y="1082"/>
                    </a:cubicBezTo>
                    <a:lnTo>
                      <a:pt x="3" y="1082"/>
                    </a:lnTo>
                    <a:close/>
                    <a:moveTo>
                      <a:pt x="2454" y="1072"/>
                    </a:moveTo>
                    <a:cubicBezTo>
                      <a:pt x="2452" y="1069"/>
                      <a:pt x="2452" y="1069"/>
                      <a:pt x="2452" y="1069"/>
                    </a:cubicBezTo>
                    <a:cubicBezTo>
                      <a:pt x="2458" y="1066"/>
                      <a:pt x="2464" y="1063"/>
                      <a:pt x="2470" y="1060"/>
                    </a:cubicBezTo>
                    <a:cubicBezTo>
                      <a:pt x="2472" y="1064"/>
                      <a:pt x="2472" y="1064"/>
                      <a:pt x="2472" y="1064"/>
                    </a:cubicBezTo>
                    <a:cubicBezTo>
                      <a:pt x="2466" y="1067"/>
                      <a:pt x="2460" y="1070"/>
                      <a:pt x="2454" y="1072"/>
                    </a:cubicBezTo>
                    <a:close/>
                    <a:moveTo>
                      <a:pt x="2484" y="1058"/>
                    </a:moveTo>
                    <a:cubicBezTo>
                      <a:pt x="2482" y="1054"/>
                      <a:pt x="2482" y="1054"/>
                      <a:pt x="2482" y="1054"/>
                    </a:cubicBezTo>
                    <a:cubicBezTo>
                      <a:pt x="2488" y="1051"/>
                      <a:pt x="2494" y="1048"/>
                      <a:pt x="2500" y="1044"/>
                    </a:cubicBezTo>
                    <a:cubicBezTo>
                      <a:pt x="2502" y="1048"/>
                      <a:pt x="2502" y="1048"/>
                      <a:pt x="2502" y="1048"/>
                    </a:cubicBezTo>
                    <a:cubicBezTo>
                      <a:pt x="2496" y="1051"/>
                      <a:pt x="2490" y="1054"/>
                      <a:pt x="2484" y="1058"/>
                    </a:cubicBezTo>
                    <a:close/>
                    <a:moveTo>
                      <a:pt x="0" y="1048"/>
                    </a:moveTo>
                    <a:cubicBezTo>
                      <a:pt x="0" y="1047"/>
                      <a:pt x="0" y="1045"/>
                      <a:pt x="0" y="1043"/>
                    </a:cubicBezTo>
                    <a:cubicBezTo>
                      <a:pt x="0" y="1038"/>
                      <a:pt x="0" y="1033"/>
                      <a:pt x="0" y="1028"/>
                    </a:cubicBezTo>
                    <a:cubicBezTo>
                      <a:pt x="4" y="1028"/>
                      <a:pt x="4" y="1028"/>
                      <a:pt x="4" y="1028"/>
                    </a:cubicBezTo>
                    <a:cubicBezTo>
                      <a:pt x="4" y="1033"/>
                      <a:pt x="4" y="1038"/>
                      <a:pt x="4" y="1043"/>
                    </a:cubicBezTo>
                    <a:cubicBezTo>
                      <a:pt x="4" y="1045"/>
                      <a:pt x="4" y="1047"/>
                      <a:pt x="4" y="1048"/>
                    </a:cubicBezTo>
                    <a:lnTo>
                      <a:pt x="0" y="1048"/>
                    </a:lnTo>
                    <a:close/>
                    <a:moveTo>
                      <a:pt x="2514" y="1040"/>
                    </a:moveTo>
                    <a:cubicBezTo>
                      <a:pt x="2512" y="1037"/>
                      <a:pt x="2512" y="1037"/>
                      <a:pt x="2512" y="1037"/>
                    </a:cubicBezTo>
                    <a:cubicBezTo>
                      <a:pt x="2517" y="1033"/>
                      <a:pt x="2523" y="1030"/>
                      <a:pt x="2528" y="1026"/>
                    </a:cubicBezTo>
                    <a:cubicBezTo>
                      <a:pt x="2531" y="1029"/>
                      <a:pt x="2531" y="1029"/>
                      <a:pt x="2531" y="1029"/>
                    </a:cubicBezTo>
                    <a:cubicBezTo>
                      <a:pt x="2525" y="1033"/>
                      <a:pt x="2520" y="1037"/>
                      <a:pt x="2514" y="1040"/>
                    </a:cubicBezTo>
                    <a:close/>
                    <a:moveTo>
                      <a:pt x="2542" y="1021"/>
                    </a:moveTo>
                    <a:cubicBezTo>
                      <a:pt x="2539" y="1018"/>
                      <a:pt x="2539" y="1018"/>
                      <a:pt x="2539" y="1018"/>
                    </a:cubicBezTo>
                    <a:cubicBezTo>
                      <a:pt x="2545" y="1013"/>
                      <a:pt x="2550" y="1009"/>
                      <a:pt x="2554" y="1005"/>
                    </a:cubicBezTo>
                    <a:cubicBezTo>
                      <a:pt x="2557" y="1008"/>
                      <a:pt x="2557" y="1008"/>
                      <a:pt x="2557" y="1008"/>
                    </a:cubicBezTo>
                    <a:cubicBezTo>
                      <a:pt x="2552" y="1012"/>
                      <a:pt x="2547" y="1016"/>
                      <a:pt x="2542" y="1021"/>
                    </a:cubicBezTo>
                    <a:close/>
                    <a:moveTo>
                      <a:pt x="6" y="1015"/>
                    </a:moveTo>
                    <a:cubicBezTo>
                      <a:pt x="2" y="1014"/>
                      <a:pt x="2" y="1014"/>
                      <a:pt x="2" y="1014"/>
                    </a:cubicBezTo>
                    <a:cubicBezTo>
                      <a:pt x="2" y="1008"/>
                      <a:pt x="4" y="1001"/>
                      <a:pt x="5" y="994"/>
                    </a:cubicBezTo>
                    <a:cubicBezTo>
                      <a:pt x="9" y="995"/>
                      <a:pt x="9" y="995"/>
                      <a:pt x="9" y="995"/>
                    </a:cubicBezTo>
                    <a:cubicBezTo>
                      <a:pt x="8" y="1002"/>
                      <a:pt x="6" y="1008"/>
                      <a:pt x="6" y="1015"/>
                    </a:cubicBezTo>
                    <a:close/>
                    <a:moveTo>
                      <a:pt x="2567" y="998"/>
                    </a:moveTo>
                    <a:cubicBezTo>
                      <a:pt x="2564" y="995"/>
                      <a:pt x="2564" y="995"/>
                      <a:pt x="2564" y="995"/>
                    </a:cubicBezTo>
                    <a:cubicBezTo>
                      <a:pt x="2569" y="990"/>
                      <a:pt x="2573" y="985"/>
                      <a:pt x="2577" y="980"/>
                    </a:cubicBezTo>
                    <a:cubicBezTo>
                      <a:pt x="2580" y="982"/>
                      <a:pt x="2580" y="982"/>
                      <a:pt x="2580" y="982"/>
                    </a:cubicBezTo>
                    <a:cubicBezTo>
                      <a:pt x="2576" y="988"/>
                      <a:pt x="2572" y="993"/>
                      <a:pt x="2567" y="998"/>
                    </a:cubicBezTo>
                    <a:close/>
                    <a:moveTo>
                      <a:pt x="12" y="982"/>
                    </a:moveTo>
                    <a:cubicBezTo>
                      <a:pt x="8" y="981"/>
                      <a:pt x="8" y="981"/>
                      <a:pt x="8" y="981"/>
                    </a:cubicBezTo>
                    <a:cubicBezTo>
                      <a:pt x="10" y="974"/>
                      <a:pt x="12" y="968"/>
                      <a:pt x="14" y="961"/>
                    </a:cubicBezTo>
                    <a:cubicBezTo>
                      <a:pt x="18" y="963"/>
                      <a:pt x="18" y="963"/>
                      <a:pt x="18" y="963"/>
                    </a:cubicBezTo>
                    <a:cubicBezTo>
                      <a:pt x="16" y="969"/>
                      <a:pt x="14" y="975"/>
                      <a:pt x="12" y="982"/>
                    </a:cubicBezTo>
                    <a:close/>
                    <a:moveTo>
                      <a:pt x="2588" y="971"/>
                    </a:moveTo>
                    <a:cubicBezTo>
                      <a:pt x="2585" y="969"/>
                      <a:pt x="2585" y="969"/>
                      <a:pt x="2585" y="969"/>
                    </a:cubicBezTo>
                    <a:cubicBezTo>
                      <a:pt x="2589" y="963"/>
                      <a:pt x="2592" y="957"/>
                      <a:pt x="2595" y="952"/>
                    </a:cubicBezTo>
                    <a:cubicBezTo>
                      <a:pt x="2598" y="953"/>
                      <a:pt x="2598" y="953"/>
                      <a:pt x="2598" y="953"/>
                    </a:cubicBezTo>
                    <a:cubicBezTo>
                      <a:pt x="2596" y="959"/>
                      <a:pt x="2592" y="965"/>
                      <a:pt x="2588" y="971"/>
                    </a:cubicBezTo>
                    <a:close/>
                    <a:moveTo>
                      <a:pt x="23" y="950"/>
                    </a:moveTo>
                    <a:cubicBezTo>
                      <a:pt x="19" y="948"/>
                      <a:pt x="19" y="948"/>
                      <a:pt x="19" y="948"/>
                    </a:cubicBezTo>
                    <a:cubicBezTo>
                      <a:pt x="22" y="942"/>
                      <a:pt x="25" y="936"/>
                      <a:pt x="28" y="930"/>
                    </a:cubicBezTo>
                    <a:cubicBezTo>
                      <a:pt x="31" y="932"/>
                      <a:pt x="31" y="932"/>
                      <a:pt x="31" y="932"/>
                    </a:cubicBezTo>
                    <a:cubicBezTo>
                      <a:pt x="28" y="938"/>
                      <a:pt x="26" y="944"/>
                      <a:pt x="23" y="950"/>
                    </a:cubicBezTo>
                    <a:close/>
                    <a:moveTo>
                      <a:pt x="2604" y="940"/>
                    </a:moveTo>
                    <a:cubicBezTo>
                      <a:pt x="2600" y="939"/>
                      <a:pt x="2600" y="939"/>
                      <a:pt x="2600" y="939"/>
                    </a:cubicBezTo>
                    <a:cubicBezTo>
                      <a:pt x="2603" y="933"/>
                      <a:pt x="2604" y="927"/>
                      <a:pt x="2606" y="920"/>
                    </a:cubicBezTo>
                    <a:cubicBezTo>
                      <a:pt x="2610" y="921"/>
                      <a:pt x="2610" y="921"/>
                      <a:pt x="2610" y="921"/>
                    </a:cubicBezTo>
                    <a:cubicBezTo>
                      <a:pt x="2608" y="928"/>
                      <a:pt x="2606" y="934"/>
                      <a:pt x="2604" y="940"/>
                    </a:cubicBezTo>
                    <a:close/>
                    <a:moveTo>
                      <a:pt x="38" y="919"/>
                    </a:moveTo>
                    <a:cubicBezTo>
                      <a:pt x="34" y="917"/>
                      <a:pt x="34" y="917"/>
                      <a:pt x="34" y="917"/>
                    </a:cubicBezTo>
                    <a:cubicBezTo>
                      <a:pt x="37" y="912"/>
                      <a:pt x="41" y="906"/>
                      <a:pt x="44" y="900"/>
                    </a:cubicBezTo>
                    <a:cubicBezTo>
                      <a:pt x="47" y="902"/>
                      <a:pt x="47" y="902"/>
                      <a:pt x="47" y="902"/>
                    </a:cubicBezTo>
                    <a:cubicBezTo>
                      <a:pt x="44" y="908"/>
                      <a:pt x="41" y="914"/>
                      <a:pt x="38" y="919"/>
                    </a:cubicBezTo>
                    <a:close/>
                    <a:moveTo>
                      <a:pt x="2612" y="907"/>
                    </a:moveTo>
                    <a:cubicBezTo>
                      <a:pt x="2608" y="907"/>
                      <a:pt x="2608" y="907"/>
                      <a:pt x="2608" y="907"/>
                    </a:cubicBezTo>
                    <a:cubicBezTo>
                      <a:pt x="2609" y="901"/>
                      <a:pt x="2609" y="895"/>
                      <a:pt x="2609" y="889"/>
                    </a:cubicBezTo>
                    <a:cubicBezTo>
                      <a:pt x="2609" y="887"/>
                      <a:pt x="2609" y="887"/>
                      <a:pt x="2609" y="887"/>
                    </a:cubicBezTo>
                    <a:cubicBezTo>
                      <a:pt x="2613" y="887"/>
                      <a:pt x="2613" y="887"/>
                      <a:pt x="2613" y="887"/>
                    </a:cubicBezTo>
                    <a:cubicBezTo>
                      <a:pt x="2613" y="889"/>
                      <a:pt x="2613" y="889"/>
                      <a:pt x="2613" y="889"/>
                    </a:cubicBezTo>
                    <a:cubicBezTo>
                      <a:pt x="2613" y="895"/>
                      <a:pt x="2613" y="901"/>
                      <a:pt x="2612" y="907"/>
                    </a:cubicBezTo>
                    <a:close/>
                    <a:moveTo>
                      <a:pt x="55" y="890"/>
                    </a:moveTo>
                    <a:cubicBezTo>
                      <a:pt x="52" y="888"/>
                      <a:pt x="52" y="888"/>
                      <a:pt x="52" y="888"/>
                    </a:cubicBezTo>
                    <a:cubicBezTo>
                      <a:pt x="55" y="883"/>
                      <a:pt x="59" y="877"/>
                      <a:pt x="63" y="872"/>
                    </a:cubicBezTo>
                    <a:cubicBezTo>
                      <a:pt x="66" y="874"/>
                      <a:pt x="66" y="874"/>
                      <a:pt x="66" y="874"/>
                    </a:cubicBezTo>
                    <a:cubicBezTo>
                      <a:pt x="62" y="880"/>
                      <a:pt x="59" y="885"/>
                      <a:pt x="55" y="890"/>
                    </a:cubicBezTo>
                    <a:close/>
                    <a:moveTo>
                      <a:pt x="2609" y="873"/>
                    </a:moveTo>
                    <a:cubicBezTo>
                      <a:pt x="2609" y="866"/>
                      <a:pt x="2608" y="860"/>
                      <a:pt x="2608" y="853"/>
                    </a:cubicBezTo>
                    <a:cubicBezTo>
                      <a:pt x="2612" y="853"/>
                      <a:pt x="2612" y="853"/>
                      <a:pt x="2612" y="853"/>
                    </a:cubicBezTo>
                    <a:cubicBezTo>
                      <a:pt x="2612" y="860"/>
                      <a:pt x="2613" y="866"/>
                      <a:pt x="2613" y="873"/>
                    </a:cubicBezTo>
                    <a:lnTo>
                      <a:pt x="2609" y="873"/>
                    </a:lnTo>
                    <a:close/>
                    <a:moveTo>
                      <a:pt x="75" y="863"/>
                    </a:moveTo>
                    <a:cubicBezTo>
                      <a:pt x="72" y="861"/>
                      <a:pt x="72" y="861"/>
                      <a:pt x="72" y="861"/>
                    </a:cubicBezTo>
                    <a:cubicBezTo>
                      <a:pt x="76" y="855"/>
                      <a:pt x="80" y="850"/>
                      <a:pt x="85" y="845"/>
                    </a:cubicBezTo>
                    <a:cubicBezTo>
                      <a:pt x="88" y="848"/>
                      <a:pt x="88" y="848"/>
                      <a:pt x="88" y="848"/>
                    </a:cubicBezTo>
                    <a:cubicBezTo>
                      <a:pt x="83" y="853"/>
                      <a:pt x="79" y="858"/>
                      <a:pt x="75" y="863"/>
                    </a:cubicBezTo>
                    <a:close/>
                    <a:moveTo>
                      <a:pt x="2606" y="840"/>
                    </a:moveTo>
                    <a:cubicBezTo>
                      <a:pt x="2605" y="833"/>
                      <a:pt x="2604" y="826"/>
                      <a:pt x="2603" y="820"/>
                    </a:cubicBezTo>
                    <a:cubicBezTo>
                      <a:pt x="2607" y="819"/>
                      <a:pt x="2607" y="819"/>
                      <a:pt x="2607" y="819"/>
                    </a:cubicBezTo>
                    <a:cubicBezTo>
                      <a:pt x="2608" y="826"/>
                      <a:pt x="2609" y="832"/>
                      <a:pt x="2610" y="839"/>
                    </a:cubicBezTo>
                    <a:lnTo>
                      <a:pt x="2606" y="840"/>
                    </a:lnTo>
                    <a:close/>
                    <a:moveTo>
                      <a:pt x="97" y="838"/>
                    </a:moveTo>
                    <a:cubicBezTo>
                      <a:pt x="94" y="835"/>
                      <a:pt x="94" y="835"/>
                      <a:pt x="94" y="835"/>
                    </a:cubicBezTo>
                    <a:cubicBezTo>
                      <a:pt x="99" y="830"/>
                      <a:pt x="103" y="825"/>
                      <a:pt x="108" y="821"/>
                    </a:cubicBezTo>
                    <a:cubicBezTo>
                      <a:pt x="111" y="823"/>
                      <a:pt x="111" y="823"/>
                      <a:pt x="111" y="823"/>
                    </a:cubicBezTo>
                    <a:cubicBezTo>
                      <a:pt x="106" y="828"/>
                      <a:pt x="102" y="833"/>
                      <a:pt x="97" y="838"/>
                    </a:cubicBezTo>
                    <a:close/>
                    <a:moveTo>
                      <a:pt x="121" y="814"/>
                    </a:moveTo>
                    <a:cubicBezTo>
                      <a:pt x="118" y="811"/>
                      <a:pt x="118" y="811"/>
                      <a:pt x="118" y="811"/>
                    </a:cubicBezTo>
                    <a:cubicBezTo>
                      <a:pt x="123" y="806"/>
                      <a:pt x="128" y="802"/>
                      <a:pt x="133" y="798"/>
                    </a:cubicBezTo>
                    <a:cubicBezTo>
                      <a:pt x="136" y="801"/>
                      <a:pt x="136" y="801"/>
                      <a:pt x="136" y="801"/>
                    </a:cubicBezTo>
                    <a:cubicBezTo>
                      <a:pt x="131" y="805"/>
                      <a:pt x="126" y="809"/>
                      <a:pt x="121" y="814"/>
                    </a:cubicBezTo>
                    <a:close/>
                    <a:moveTo>
                      <a:pt x="2600" y="807"/>
                    </a:moveTo>
                    <a:cubicBezTo>
                      <a:pt x="2598" y="800"/>
                      <a:pt x="2596" y="794"/>
                      <a:pt x="2594" y="788"/>
                    </a:cubicBezTo>
                    <a:cubicBezTo>
                      <a:pt x="2598" y="786"/>
                      <a:pt x="2598" y="786"/>
                      <a:pt x="2598" y="786"/>
                    </a:cubicBezTo>
                    <a:cubicBezTo>
                      <a:pt x="2600" y="793"/>
                      <a:pt x="2602" y="799"/>
                      <a:pt x="2603" y="806"/>
                    </a:cubicBezTo>
                    <a:lnTo>
                      <a:pt x="2600" y="807"/>
                    </a:lnTo>
                    <a:close/>
                    <a:moveTo>
                      <a:pt x="147" y="792"/>
                    </a:moveTo>
                    <a:cubicBezTo>
                      <a:pt x="144" y="789"/>
                      <a:pt x="144" y="789"/>
                      <a:pt x="144" y="789"/>
                    </a:cubicBezTo>
                    <a:cubicBezTo>
                      <a:pt x="150" y="785"/>
                      <a:pt x="155" y="781"/>
                      <a:pt x="160" y="777"/>
                    </a:cubicBezTo>
                    <a:cubicBezTo>
                      <a:pt x="163" y="780"/>
                      <a:pt x="163" y="780"/>
                      <a:pt x="163" y="780"/>
                    </a:cubicBezTo>
                    <a:cubicBezTo>
                      <a:pt x="157" y="784"/>
                      <a:pt x="152" y="788"/>
                      <a:pt x="147" y="792"/>
                    </a:cubicBezTo>
                    <a:close/>
                    <a:moveTo>
                      <a:pt x="2589" y="775"/>
                    </a:moveTo>
                    <a:cubicBezTo>
                      <a:pt x="2586" y="769"/>
                      <a:pt x="2584" y="763"/>
                      <a:pt x="2581" y="757"/>
                    </a:cubicBezTo>
                    <a:cubicBezTo>
                      <a:pt x="2584" y="755"/>
                      <a:pt x="2584" y="755"/>
                      <a:pt x="2584" y="755"/>
                    </a:cubicBezTo>
                    <a:cubicBezTo>
                      <a:pt x="2587" y="761"/>
                      <a:pt x="2590" y="767"/>
                      <a:pt x="2593" y="773"/>
                    </a:cubicBezTo>
                    <a:lnTo>
                      <a:pt x="2589" y="775"/>
                    </a:lnTo>
                    <a:close/>
                    <a:moveTo>
                      <a:pt x="174" y="772"/>
                    </a:moveTo>
                    <a:cubicBezTo>
                      <a:pt x="172" y="769"/>
                      <a:pt x="172" y="769"/>
                      <a:pt x="172" y="769"/>
                    </a:cubicBezTo>
                    <a:cubicBezTo>
                      <a:pt x="177" y="765"/>
                      <a:pt x="183" y="761"/>
                      <a:pt x="189" y="758"/>
                    </a:cubicBezTo>
                    <a:cubicBezTo>
                      <a:pt x="191" y="761"/>
                      <a:pt x="191" y="761"/>
                      <a:pt x="191" y="761"/>
                    </a:cubicBezTo>
                    <a:cubicBezTo>
                      <a:pt x="185" y="765"/>
                      <a:pt x="180" y="768"/>
                      <a:pt x="174" y="772"/>
                    </a:cubicBezTo>
                    <a:close/>
                    <a:moveTo>
                      <a:pt x="203" y="754"/>
                    </a:moveTo>
                    <a:cubicBezTo>
                      <a:pt x="201" y="751"/>
                      <a:pt x="201" y="751"/>
                      <a:pt x="201" y="751"/>
                    </a:cubicBezTo>
                    <a:cubicBezTo>
                      <a:pt x="207" y="747"/>
                      <a:pt x="213" y="744"/>
                      <a:pt x="219" y="741"/>
                    </a:cubicBezTo>
                    <a:cubicBezTo>
                      <a:pt x="220" y="745"/>
                      <a:pt x="220" y="745"/>
                      <a:pt x="220" y="745"/>
                    </a:cubicBezTo>
                    <a:cubicBezTo>
                      <a:pt x="215" y="748"/>
                      <a:pt x="209" y="751"/>
                      <a:pt x="203" y="754"/>
                    </a:cubicBezTo>
                    <a:close/>
                    <a:moveTo>
                      <a:pt x="2574" y="745"/>
                    </a:moveTo>
                    <a:cubicBezTo>
                      <a:pt x="2571" y="739"/>
                      <a:pt x="2567" y="734"/>
                      <a:pt x="2563" y="728"/>
                    </a:cubicBezTo>
                    <a:cubicBezTo>
                      <a:pt x="2566" y="726"/>
                      <a:pt x="2566" y="726"/>
                      <a:pt x="2566" y="726"/>
                    </a:cubicBezTo>
                    <a:cubicBezTo>
                      <a:pt x="2570" y="731"/>
                      <a:pt x="2574" y="737"/>
                      <a:pt x="2577" y="743"/>
                    </a:cubicBezTo>
                    <a:lnTo>
                      <a:pt x="2574" y="745"/>
                    </a:lnTo>
                    <a:close/>
                    <a:moveTo>
                      <a:pt x="233" y="739"/>
                    </a:moveTo>
                    <a:cubicBezTo>
                      <a:pt x="231" y="735"/>
                      <a:pt x="231" y="735"/>
                      <a:pt x="231" y="735"/>
                    </a:cubicBezTo>
                    <a:cubicBezTo>
                      <a:pt x="236" y="733"/>
                      <a:pt x="240" y="731"/>
                      <a:pt x="244" y="729"/>
                    </a:cubicBezTo>
                    <a:cubicBezTo>
                      <a:pt x="250" y="727"/>
                      <a:pt x="250" y="727"/>
                      <a:pt x="250" y="727"/>
                    </a:cubicBezTo>
                    <a:cubicBezTo>
                      <a:pt x="251" y="731"/>
                      <a:pt x="251" y="731"/>
                      <a:pt x="251" y="731"/>
                    </a:cubicBezTo>
                    <a:cubicBezTo>
                      <a:pt x="246" y="733"/>
                      <a:pt x="246" y="733"/>
                      <a:pt x="246" y="733"/>
                    </a:cubicBezTo>
                    <a:cubicBezTo>
                      <a:pt x="242" y="735"/>
                      <a:pt x="237" y="737"/>
                      <a:pt x="233" y="739"/>
                    </a:cubicBezTo>
                    <a:close/>
                    <a:moveTo>
                      <a:pt x="264" y="725"/>
                    </a:moveTo>
                    <a:cubicBezTo>
                      <a:pt x="263" y="722"/>
                      <a:pt x="263" y="722"/>
                      <a:pt x="263" y="722"/>
                    </a:cubicBezTo>
                    <a:cubicBezTo>
                      <a:pt x="269" y="719"/>
                      <a:pt x="275" y="716"/>
                      <a:pt x="281" y="713"/>
                    </a:cubicBezTo>
                    <a:cubicBezTo>
                      <a:pt x="282" y="717"/>
                      <a:pt x="282" y="717"/>
                      <a:pt x="282" y="717"/>
                    </a:cubicBezTo>
                    <a:cubicBezTo>
                      <a:pt x="277" y="720"/>
                      <a:pt x="271" y="723"/>
                      <a:pt x="264" y="725"/>
                    </a:cubicBezTo>
                    <a:close/>
                    <a:moveTo>
                      <a:pt x="2555" y="717"/>
                    </a:moveTo>
                    <a:cubicBezTo>
                      <a:pt x="2551" y="712"/>
                      <a:pt x="2547" y="707"/>
                      <a:pt x="2542" y="702"/>
                    </a:cubicBezTo>
                    <a:cubicBezTo>
                      <a:pt x="2545" y="699"/>
                      <a:pt x="2545" y="699"/>
                      <a:pt x="2545" y="699"/>
                    </a:cubicBezTo>
                    <a:cubicBezTo>
                      <a:pt x="2550" y="704"/>
                      <a:pt x="2554" y="709"/>
                      <a:pt x="2558" y="715"/>
                    </a:cubicBezTo>
                    <a:lnTo>
                      <a:pt x="2555" y="717"/>
                    </a:lnTo>
                    <a:close/>
                    <a:moveTo>
                      <a:pt x="295" y="711"/>
                    </a:moveTo>
                    <a:cubicBezTo>
                      <a:pt x="293" y="707"/>
                      <a:pt x="293" y="707"/>
                      <a:pt x="293" y="707"/>
                    </a:cubicBezTo>
                    <a:cubicBezTo>
                      <a:pt x="299" y="704"/>
                      <a:pt x="305" y="701"/>
                      <a:pt x="311" y="698"/>
                    </a:cubicBezTo>
                    <a:cubicBezTo>
                      <a:pt x="313" y="702"/>
                      <a:pt x="313" y="702"/>
                      <a:pt x="313" y="702"/>
                    </a:cubicBezTo>
                    <a:cubicBezTo>
                      <a:pt x="307" y="705"/>
                      <a:pt x="301" y="708"/>
                      <a:pt x="295" y="711"/>
                    </a:cubicBezTo>
                    <a:close/>
                    <a:moveTo>
                      <a:pt x="325" y="694"/>
                    </a:moveTo>
                    <a:cubicBezTo>
                      <a:pt x="323" y="691"/>
                      <a:pt x="323" y="691"/>
                      <a:pt x="323" y="691"/>
                    </a:cubicBezTo>
                    <a:cubicBezTo>
                      <a:pt x="329" y="688"/>
                      <a:pt x="334" y="684"/>
                      <a:pt x="340" y="680"/>
                    </a:cubicBezTo>
                    <a:cubicBezTo>
                      <a:pt x="342" y="683"/>
                      <a:pt x="342" y="683"/>
                      <a:pt x="342" y="683"/>
                    </a:cubicBezTo>
                    <a:cubicBezTo>
                      <a:pt x="337" y="687"/>
                      <a:pt x="331" y="691"/>
                      <a:pt x="325" y="694"/>
                    </a:cubicBezTo>
                    <a:close/>
                    <a:moveTo>
                      <a:pt x="2532" y="692"/>
                    </a:moveTo>
                    <a:cubicBezTo>
                      <a:pt x="2528" y="687"/>
                      <a:pt x="2523" y="683"/>
                      <a:pt x="2518" y="678"/>
                    </a:cubicBezTo>
                    <a:cubicBezTo>
                      <a:pt x="2521" y="675"/>
                      <a:pt x="2521" y="675"/>
                      <a:pt x="2521" y="675"/>
                    </a:cubicBezTo>
                    <a:cubicBezTo>
                      <a:pt x="2526" y="680"/>
                      <a:pt x="2531" y="685"/>
                      <a:pt x="2535" y="689"/>
                    </a:cubicBezTo>
                    <a:lnTo>
                      <a:pt x="2532" y="692"/>
                    </a:lnTo>
                    <a:close/>
                    <a:moveTo>
                      <a:pt x="353" y="675"/>
                    </a:moveTo>
                    <a:cubicBezTo>
                      <a:pt x="351" y="672"/>
                      <a:pt x="351" y="672"/>
                      <a:pt x="351" y="672"/>
                    </a:cubicBezTo>
                    <a:cubicBezTo>
                      <a:pt x="356" y="668"/>
                      <a:pt x="361" y="663"/>
                      <a:pt x="366" y="659"/>
                    </a:cubicBezTo>
                    <a:cubicBezTo>
                      <a:pt x="368" y="662"/>
                      <a:pt x="368" y="662"/>
                      <a:pt x="368" y="662"/>
                    </a:cubicBezTo>
                    <a:cubicBezTo>
                      <a:pt x="364" y="666"/>
                      <a:pt x="358" y="671"/>
                      <a:pt x="353" y="675"/>
                    </a:cubicBezTo>
                    <a:close/>
                    <a:moveTo>
                      <a:pt x="2508" y="669"/>
                    </a:moveTo>
                    <a:cubicBezTo>
                      <a:pt x="2503" y="664"/>
                      <a:pt x="2498" y="660"/>
                      <a:pt x="2493" y="656"/>
                    </a:cubicBezTo>
                    <a:cubicBezTo>
                      <a:pt x="2495" y="653"/>
                      <a:pt x="2495" y="653"/>
                      <a:pt x="2495" y="653"/>
                    </a:cubicBezTo>
                    <a:cubicBezTo>
                      <a:pt x="2500" y="657"/>
                      <a:pt x="2505" y="661"/>
                      <a:pt x="2510" y="666"/>
                    </a:cubicBezTo>
                    <a:lnTo>
                      <a:pt x="2508" y="669"/>
                    </a:lnTo>
                    <a:close/>
                    <a:moveTo>
                      <a:pt x="378" y="652"/>
                    </a:moveTo>
                    <a:cubicBezTo>
                      <a:pt x="375" y="649"/>
                      <a:pt x="375" y="649"/>
                      <a:pt x="375" y="649"/>
                    </a:cubicBezTo>
                    <a:cubicBezTo>
                      <a:pt x="380" y="644"/>
                      <a:pt x="384" y="639"/>
                      <a:pt x="388" y="634"/>
                    </a:cubicBezTo>
                    <a:cubicBezTo>
                      <a:pt x="391" y="636"/>
                      <a:pt x="391" y="636"/>
                      <a:pt x="391" y="636"/>
                    </a:cubicBezTo>
                    <a:cubicBezTo>
                      <a:pt x="387" y="642"/>
                      <a:pt x="383" y="647"/>
                      <a:pt x="378" y="652"/>
                    </a:cubicBezTo>
                    <a:close/>
                    <a:moveTo>
                      <a:pt x="2482" y="647"/>
                    </a:moveTo>
                    <a:cubicBezTo>
                      <a:pt x="2478" y="644"/>
                      <a:pt x="2474" y="640"/>
                      <a:pt x="2470" y="637"/>
                    </a:cubicBezTo>
                    <a:cubicBezTo>
                      <a:pt x="2466" y="634"/>
                      <a:pt x="2466" y="634"/>
                      <a:pt x="2466" y="634"/>
                    </a:cubicBezTo>
                    <a:cubicBezTo>
                      <a:pt x="2469" y="631"/>
                      <a:pt x="2469" y="631"/>
                      <a:pt x="2469" y="631"/>
                    </a:cubicBezTo>
                    <a:cubicBezTo>
                      <a:pt x="2472" y="634"/>
                      <a:pt x="2472" y="634"/>
                      <a:pt x="2472" y="634"/>
                    </a:cubicBezTo>
                    <a:cubicBezTo>
                      <a:pt x="2476" y="637"/>
                      <a:pt x="2480" y="640"/>
                      <a:pt x="2484" y="644"/>
                    </a:cubicBezTo>
                    <a:lnTo>
                      <a:pt x="2482" y="647"/>
                    </a:lnTo>
                    <a:close/>
                    <a:moveTo>
                      <a:pt x="2456" y="625"/>
                    </a:moveTo>
                    <a:cubicBezTo>
                      <a:pt x="2450" y="621"/>
                      <a:pt x="2445" y="617"/>
                      <a:pt x="2440" y="613"/>
                    </a:cubicBezTo>
                    <a:cubicBezTo>
                      <a:pt x="2443" y="609"/>
                      <a:pt x="2443" y="609"/>
                      <a:pt x="2443" y="609"/>
                    </a:cubicBezTo>
                    <a:cubicBezTo>
                      <a:pt x="2448" y="614"/>
                      <a:pt x="2453" y="618"/>
                      <a:pt x="2458" y="622"/>
                    </a:cubicBezTo>
                    <a:lnTo>
                      <a:pt x="2456" y="625"/>
                    </a:lnTo>
                    <a:close/>
                    <a:moveTo>
                      <a:pt x="399" y="625"/>
                    </a:moveTo>
                    <a:cubicBezTo>
                      <a:pt x="396" y="623"/>
                      <a:pt x="396" y="623"/>
                      <a:pt x="396" y="623"/>
                    </a:cubicBezTo>
                    <a:cubicBezTo>
                      <a:pt x="400" y="617"/>
                      <a:pt x="403" y="611"/>
                      <a:pt x="406" y="605"/>
                    </a:cubicBezTo>
                    <a:cubicBezTo>
                      <a:pt x="409" y="607"/>
                      <a:pt x="409" y="607"/>
                      <a:pt x="409" y="607"/>
                    </a:cubicBezTo>
                    <a:cubicBezTo>
                      <a:pt x="406" y="613"/>
                      <a:pt x="403" y="619"/>
                      <a:pt x="399" y="625"/>
                    </a:cubicBezTo>
                    <a:close/>
                    <a:moveTo>
                      <a:pt x="2430" y="603"/>
                    </a:moveTo>
                    <a:cubicBezTo>
                      <a:pt x="2424" y="599"/>
                      <a:pt x="2419" y="594"/>
                      <a:pt x="2415" y="590"/>
                    </a:cubicBezTo>
                    <a:cubicBezTo>
                      <a:pt x="2417" y="587"/>
                      <a:pt x="2417" y="587"/>
                      <a:pt x="2417" y="587"/>
                    </a:cubicBezTo>
                    <a:cubicBezTo>
                      <a:pt x="2422" y="591"/>
                      <a:pt x="2427" y="596"/>
                      <a:pt x="2432" y="600"/>
                    </a:cubicBezTo>
                    <a:lnTo>
                      <a:pt x="2430" y="603"/>
                    </a:lnTo>
                    <a:close/>
                    <a:moveTo>
                      <a:pt x="415" y="594"/>
                    </a:moveTo>
                    <a:cubicBezTo>
                      <a:pt x="411" y="593"/>
                      <a:pt x="411" y="593"/>
                      <a:pt x="411" y="593"/>
                    </a:cubicBezTo>
                    <a:cubicBezTo>
                      <a:pt x="414" y="587"/>
                      <a:pt x="416" y="581"/>
                      <a:pt x="418" y="574"/>
                    </a:cubicBezTo>
                    <a:cubicBezTo>
                      <a:pt x="422" y="575"/>
                      <a:pt x="422" y="575"/>
                      <a:pt x="422" y="575"/>
                    </a:cubicBezTo>
                    <a:cubicBezTo>
                      <a:pt x="420" y="582"/>
                      <a:pt x="418" y="588"/>
                      <a:pt x="415" y="594"/>
                    </a:cubicBezTo>
                    <a:close/>
                    <a:moveTo>
                      <a:pt x="2405" y="580"/>
                    </a:moveTo>
                    <a:cubicBezTo>
                      <a:pt x="2400" y="575"/>
                      <a:pt x="2395" y="570"/>
                      <a:pt x="2391" y="566"/>
                    </a:cubicBezTo>
                    <a:cubicBezTo>
                      <a:pt x="2394" y="563"/>
                      <a:pt x="2394" y="563"/>
                      <a:pt x="2394" y="563"/>
                    </a:cubicBezTo>
                    <a:cubicBezTo>
                      <a:pt x="2398" y="568"/>
                      <a:pt x="2403" y="572"/>
                      <a:pt x="2407" y="577"/>
                    </a:cubicBezTo>
                    <a:lnTo>
                      <a:pt x="2405" y="580"/>
                    </a:lnTo>
                    <a:close/>
                    <a:moveTo>
                      <a:pt x="426" y="562"/>
                    </a:moveTo>
                    <a:cubicBezTo>
                      <a:pt x="422" y="561"/>
                      <a:pt x="422" y="561"/>
                      <a:pt x="422" y="561"/>
                    </a:cubicBezTo>
                    <a:cubicBezTo>
                      <a:pt x="423" y="555"/>
                      <a:pt x="424" y="548"/>
                      <a:pt x="425" y="541"/>
                    </a:cubicBezTo>
                    <a:cubicBezTo>
                      <a:pt x="429" y="542"/>
                      <a:pt x="429" y="542"/>
                      <a:pt x="429" y="542"/>
                    </a:cubicBezTo>
                    <a:cubicBezTo>
                      <a:pt x="428" y="549"/>
                      <a:pt x="427" y="555"/>
                      <a:pt x="426" y="562"/>
                    </a:cubicBezTo>
                    <a:close/>
                    <a:moveTo>
                      <a:pt x="2382" y="555"/>
                    </a:moveTo>
                    <a:cubicBezTo>
                      <a:pt x="2377" y="550"/>
                      <a:pt x="2373" y="544"/>
                      <a:pt x="2369" y="539"/>
                    </a:cubicBezTo>
                    <a:cubicBezTo>
                      <a:pt x="2372" y="537"/>
                      <a:pt x="2372" y="537"/>
                      <a:pt x="2372" y="537"/>
                    </a:cubicBezTo>
                    <a:cubicBezTo>
                      <a:pt x="2376" y="542"/>
                      <a:pt x="2380" y="547"/>
                      <a:pt x="2385" y="552"/>
                    </a:cubicBezTo>
                    <a:lnTo>
                      <a:pt x="2382" y="555"/>
                    </a:lnTo>
                    <a:close/>
                    <a:moveTo>
                      <a:pt x="2361" y="528"/>
                    </a:moveTo>
                    <a:cubicBezTo>
                      <a:pt x="2357" y="522"/>
                      <a:pt x="2354" y="516"/>
                      <a:pt x="2350" y="511"/>
                    </a:cubicBezTo>
                    <a:cubicBezTo>
                      <a:pt x="2354" y="509"/>
                      <a:pt x="2354" y="509"/>
                      <a:pt x="2354" y="509"/>
                    </a:cubicBezTo>
                    <a:cubicBezTo>
                      <a:pt x="2357" y="514"/>
                      <a:pt x="2361" y="520"/>
                      <a:pt x="2364" y="525"/>
                    </a:cubicBezTo>
                    <a:lnTo>
                      <a:pt x="2361" y="528"/>
                    </a:lnTo>
                    <a:close/>
                    <a:moveTo>
                      <a:pt x="429" y="528"/>
                    </a:moveTo>
                    <a:cubicBezTo>
                      <a:pt x="425" y="528"/>
                      <a:pt x="425" y="528"/>
                      <a:pt x="425" y="528"/>
                    </a:cubicBezTo>
                    <a:cubicBezTo>
                      <a:pt x="425" y="526"/>
                      <a:pt x="425" y="526"/>
                      <a:pt x="425" y="526"/>
                    </a:cubicBezTo>
                    <a:cubicBezTo>
                      <a:pt x="425" y="520"/>
                      <a:pt x="425" y="514"/>
                      <a:pt x="424" y="508"/>
                    </a:cubicBezTo>
                    <a:cubicBezTo>
                      <a:pt x="428" y="508"/>
                      <a:pt x="428" y="508"/>
                      <a:pt x="428" y="508"/>
                    </a:cubicBezTo>
                    <a:cubicBezTo>
                      <a:pt x="429" y="514"/>
                      <a:pt x="429" y="520"/>
                      <a:pt x="429" y="526"/>
                    </a:cubicBezTo>
                    <a:lnTo>
                      <a:pt x="429" y="528"/>
                    </a:lnTo>
                    <a:close/>
                    <a:moveTo>
                      <a:pt x="2344" y="498"/>
                    </a:moveTo>
                    <a:cubicBezTo>
                      <a:pt x="2341" y="492"/>
                      <a:pt x="2338" y="486"/>
                      <a:pt x="2336" y="480"/>
                    </a:cubicBezTo>
                    <a:cubicBezTo>
                      <a:pt x="2340" y="478"/>
                      <a:pt x="2340" y="478"/>
                      <a:pt x="2340" y="478"/>
                    </a:cubicBezTo>
                    <a:cubicBezTo>
                      <a:pt x="2342" y="485"/>
                      <a:pt x="2344" y="491"/>
                      <a:pt x="2347" y="497"/>
                    </a:cubicBezTo>
                    <a:lnTo>
                      <a:pt x="2344" y="498"/>
                    </a:lnTo>
                    <a:close/>
                    <a:moveTo>
                      <a:pt x="423" y="494"/>
                    </a:moveTo>
                    <a:cubicBezTo>
                      <a:pt x="422" y="488"/>
                      <a:pt x="421" y="481"/>
                      <a:pt x="419" y="475"/>
                    </a:cubicBezTo>
                    <a:cubicBezTo>
                      <a:pt x="423" y="474"/>
                      <a:pt x="423" y="474"/>
                      <a:pt x="423" y="474"/>
                    </a:cubicBezTo>
                    <a:cubicBezTo>
                      <a:pt x="424" y="481"/>
                      <a:pt x="426" y="487"/>
                      <a:pt x="427" y="494"/>
                    </a:cubicBezTo>
                    <a:lnTo>
                      <a:pt x="423" y="494"/>
                    </a:lnTo>
                    <a:close/>
                    <a:moveTo>
                      <a:pt x="2332" y="466"/>
                    </a:moveTo>
                    <a:cubicBezTo>
                      <a:pt x="2330" y="460"/>
                      <a:pt x="2328" y="453"/>
                      <a:pt x="2327" y="446"/>
                    </a:cubicBezTo>
                    <a:cubicBezTo>
                      <a:pt x="2331" y="446"/>
                      <a:pt x="2331" y="446"/>
                      <a:pt x="2331" y="446"/>
                    </a:cubicBezTo>
                    <a:cubicBezTo>
                      <a:pt x="2332" y="452"/>
                      <a:pt x="2334" y="459"/>
                      <a:pt x="2336" y="465"/>
                    </a:cubicBezTo>
                    <a:lnTo>
                      <a:pt x="2332" y="466"/>
                    </a:lnTo>
                    <a:close/>
                    <a:moveTo>
                      <a:pt x="416" y="461"/>
                    </a:moveTo>
                    <a:cubicBezTo>
                      <a:pt x="414" y="455"/>
                      <a:pt x="412" y="449"/>
                      <a:pt x="410" y="442"/>
                    </a:cubicBezTo>
                    <a:cubicBezTo>
                      <a:pt x="414" y="441"/>
                      <a:pt x="414" y="441"/>
                      <a:pt x="414" y="441"/>
                    </a:cubicBezTo>
                    <a:cubicBezTo>
                      <a:pt x="416" y="448"/>
                      <a:pt x="418" y="454"/>
                      <a:pt x="420" y="460"/>
                    </a:cubicBezTo>
                    <a:lnTo>
                      <a:pt x="416" y="461"/>
                    </a:lnTo>
                    <a:close/>
                    <a:moveTo>
                      <a:pt x="2325" y="433"/>
                    </a:moveTo>
                    <a:cubicBezTo>
                      <a:pt x="2325" y="431"/>
                      <a:pt x="2325" y="430"/>
                      <a:pt x="2325" y="429"/>
                    </a:cubicBezTo>
                    <a:cubicBezTo>
                      <a:pt x="2324" y="424"/>
                      <a:pt x="2324" y="418"/>
                      <a:pt x="2323" y="413"/>
                    </a:cubicBezTo>
                    <a:cubicBezTo>
                      <a:pt x="2327" y="412"/>
                      <a:pt x="2327" y="412"/>
                      <a:pt x="2327" y="412"/>
                    </a:cubicBezTo>
                    <a:cubicBezTo>
                      <a:pt x="2328" y="418"/>
                      <a:pt x="2328" y="423"/>
                      <a:pt x="2329" y="429"/>
                    </a:cubicBezTo>
                    <a:cubicBezTo>
                      <a:pt x="2329" y="430"/>
                      <a:pt x="2329" y="431"/>
                      <a:pt x="2329" y="432"/>
                    </a:cubicBezTo>
                    <a:lnTo>
                      <a:pt x="2325" y="433"/>
                    </a:lnTo>
                    <a:close/>
                    <a:moveTo>
                      <a:pt x="406" y="429"/>
                    </a:moveTo>
                    <a:cubicBezTo>
                      <a:pt x="404" y="423"/>
                      <a:pt x="401" y="416"/>
                      <a:pt x="399" y="410"/>
                    </a:cubicBezTo>
                    <a:cubicBezTo>
                      <a:pt x="403" y="409"/>
                      <a:pt x="403" y="409"/>
                      <a:pt x="403" y="409"/>
                    </a:cubicBezTo>
                    <a:cubicBezTo>
                      <a:pt x="405" y="415"/>
                      <a:pt x="407" y="421"/>
                      <a:pt x="410" y="428"/>
                    </a:cubicBezTo>
                    <a:lnTo>
                      <a:pt x="406" y="429"/>
                    </a:lnTo>
                    <a:close/>
                    <a:moveTo>
                      <a:pt x="2323" y="399"/>
                    </a:moveTo>
                    <a:cubicBezTo>
                      <a:pt x="2322" y="392"/>
                      <a:pt x="2322" y="386"/>
                      <a:pt x="2322" y="378"/>
                    </a:cubicBezTo>
                    <a:cubicBezTo>
                      <a:pt x="2326" y="378"/>
                      <a:pt x="2326" y="378"/>
                      <a:pt x="2326" y="378"/>
                    </a:cubicBezTo>
                    <a:cubicBezTo>
                      <a:pt x="2326" y="386"/>
                      <a:pt x="2326" y="392"/>
                      <a:pt x="2327" y="398"/>
                    </a:cubicBezTo>
                    <a:lnTo>
                      <a:pt x="2323" y="399"/>
                    </a:lnTo>
                    <a:close/>
                    <a:moveTo>
                      <a:pt x="394" y="397"/>
                    </a:moveTo>
                    <a:cubicBezTo>
                      <a:pt x="388" y="378"/>
                      <a:pt x="388" y="378"/>
                      <a:pt x="388" y="378"/>
                    </a:cubicBezTo>
                    <a:cubicBezTo>
                      <a:pt x="391" y="377"/>
                      <a:pt x="391" y="377"/>
                      <a:pt x="391" y="377"/>
                    </a:cubicBezTo>
                    <a:cubicBezTo>
                      <a:pt x="398" y="395"/>
                      <a:pt x="398" y="395"/>
                      <a:pt x="398" y="395"/>
                    </a:cubicBezTo>
                    <a:lnTo>
                      <a:pt x="394" y="397"/>
                    </a:lnTo>
                    <a:close/>
                    <a:moveTo>
                      <a:pt x="383" y="365"/>
                    </a:moveTo>
                    <a:cubicBezTo>
                      <a:pt x="381" y="359"/>
                      <a:pt x="378" y="352"/>
                      <a:pt x="376" y="346"/>
                    </a:cubicBezTo>
                    <a:cubicBezTo>
                      <a:pt x="380" y="345"/>
                      <a:pt x="380" y="345"/>
                      <a:pt x="380" y="345"/>
                    </a:cubicBezTo>
                    <a:cubicBezTo>
                      <a:pt x="382" y="351"/>
                      <a:pt x="384" y="357"/>
                      <a:pt x="387" y="364"/>
                    </a:cubicBezTo>
                    <a:lnTo>
                      <a:pt x="383" y="365"/>
                    </a:lnTo>
                    <a:close/>
                    <a:moveTo>
                      <a:pt x="2326" y="364"/>
                    </a:moveTo>
                    <a:cubicBezTo>
                      <a:pt x="2322" y="364"/>
                      <a:pt x="2322" y="364"/>
                      <a:pt x="2322" y="364"/>
                    </a:cubicBezTo>
                    <a:cubicBezTo>
                      <a:pt x="2322" y="358"/>
                      <a:pt x="2322" y="351"/>
                      <a:pt x="2322" y="344"/>
                    </a:cubicBezTo>
                    <a:cubicBezTo>
                      <a:pt x="2326" y="345"/>
                      <a:pt x="2326" y="345"/>
                      <a:pt x="2326" y="345"/>
                    </a:cubicBezTo>
                    <a:cubicBezTo>
                      <a:pt x="2326" y="351"/>
                      <a:pt x="2326" y="358"/>
                      <a:pt x="2326" y="364"/>
                    </a:cubicBezTo>
                    <a:close/>
                    <a:moveTo>
                      <a:pt x="372" y="332"/>
                    </a:moveTo>
                    <a:cubicBezTo>
                      <a:pt x="370" y="326"/>
                      <a:pt x="369" y="319"/>
                      <a:pt x="367" y="313"/>
                    </a:cubicBezTo>
                    <a:cubicBezTo>
                      <a:pt x="371" y="312"/>
                      <a:pt x="371" y="312"/>
                      <a:pt x="371" y="312"/>
                    </a:cubicBezTo>
                    <a:cubicBezTo>
                      <a:pt x="372" y="318"/>
                      <a:pt x="374" y="325"/>
                      <a:pt x="376" y="331"/>
                    </a:cubicBezTo>
                    <a:lnTo>
                      <a:pt x="372" y="332"/>
                    </a:lnTo>
                    <a:close/>
                    <a:moveTo>
                      <a:pt x="2327" y="331"/>
                    </a:moveTo>
                    <a:cubicBezTo>
                      <a:pt x="2323" y="330"/>
                      <a:pt x="2323" y="330"/>
                      <a:pt x="2323" y="330"/>
                    </a:cubicBezTo>
                    <a:cubicBezTo>
                      <a:pt x="2323" y="324"/>
                      <a:pt x="2323" y="317"/>
                      <a:pt x="2323" y="311"/>
                    </a:cubicBezTo>
                    <a:cubicBezTo>
                      <a:pt x="2327" y="311"/>
                      <a:pt x="2327" y="311"/>
                      <a:pt x="2327" y="311"/>
                    </a:cubicBezTo>
                    <a:cubicBezTo>
                      <a:pt x="2327" y="317"/>
                      <a:pt x="2327" y="324"/>
                      <a:pt x="2327" y="331"/>
                    </a:cubicBezTo>
                    <a:close/>
                    <a:moveTo>
                      <a:pt x="364" y="299"/>
                    </a:moveTo>
                    <a:cubicBezTo>
                      <a:pt x="363" y="293"/>
                      <a:pt x="362" y="286"/>
                      <a:pt x="362" y="279"/>
                    </a:cubicBezTo>
                    <a:cubicBezTo>
                      <a:pt x="366" y="279"/>
                      <a:pt x="366" y="279"/>
                      <a:pt x="366" y="279"/>
                    </a:cubicBezTo>
                    <a:cubicBezTo>
                      <a:pt x="366" y="285"/>
                      <a:pt x="367" y="292"/>
                      <a:pt x="368" y="299"/>
                    </a:cubicBezTo>
                    <a:lnTo>
                      <a:pt x="364" y="299"/>
                    </a:lnTo>
                    <a:close/>
                    <a:moveTo>
                      <a:pt x="2323" y="297"/>
                    </a:moveTo>
                    <a:cubicBezTo>
                      <a:pt x="2323" y="290"/>
                      <a:pt x="2323" y="283"/>
                      <a:pt x="2322" y="277"/>
                    </a:cubicBezTo>
                    <a:cubicBezTo>
                      <a:pt x="2326" y="276"/>
                      <a:pt x="2326" y="276"/>
                      <a:pt x="2326" y="276"/>
                    </a:cubicBezTo>
                    <a:cubicBezTo>
                      <a:pt x="2327" y="283"/>
                      <a:pt x="2327" y="290"/>
                      <a:pt x="2327" y="297"/>
                    </a:cubicBezTo>
                    <a:lnTo>
                      <a:pt x="2323" y="297"/>
                    </a:lnTo>
                    <a:close/>
                    <a:moveTo>
                      <a:pt x="361" y="265"/>
                    </a:moveTo>
                    <a:cubicBezTo>
                      <a:pt x="361" y="262"/>
                      <a:pt x="361" y="260"/>
                      <a:pt x="361" y="257"/>
                    </a:cubicBezTo>
                    <a:cubicBezTo>
                      <a:pt x="361" y="253"/>
                      <a:pt x="361" y="249"/>
                      <a:pt x="361" y="245"/>
                    </a:cubicBezTo>
                    <a:cubicBezTo>
                      <a:pt x="365" y="245"/>
                      <a:pt x="365" y="245"/>
                      <a:pt x="365" y="245"/>
                    </a:cubicBezTo>
                    <a:cubicBezTo>
                      <a:pt x="365" y="249"/>
                      <a:pt x="365" y="253"/>
                      <a:pt x="365" y="257"/>
                    </a:cubicBezTo>
                    <a:cubicBezTo>
                      <a:pt x="365" y="260"/>
                      <a:pt x="365" y="262"/>
                      <a:pt x="365" y="265"/>
                    </a:cubicBezTo>
                    <a:lnTo>
                      <a:pt x="361" y="265"/>
                    </a:lnTo>
                    <a:close/>
                    <a:moveTo>
                      <a:pt x="1420" y="264"/>
                    </a:moveTo>
                    <a:cubicBezTo>
                      <a:pt x="1414" y="264"/>
                      <a:pt x="1414" y="264"/>
                      <a:pt x="1414" y="264"/>
                    </a:cubicBezTo>
                    <a:cubicBezTo>
                      <a:pt x="1414" y="260"/>
                      <a:pt x="1414" y="260"/>
                      <a:pt x="1414" y="260"/>
                    </a:cubicBezTo>
                    <a:cubicBezTo>
                      <a:pt x="1420" y="260"/>
                      <a:pt x="1420" y="260"/>
                      <a:pt x="1420" y="260"/>
                    </a:cubicBezTo>
                    <a:cubicBezTo>
                      <a:pt x="1424" y="260"/>
                      <a:pt x="1429" y="260"/>
                      <a:pt x="1434" y="260"/>
                    </a:cubicBezTo>
                    <a:cubicBezTo>
                      <a:pt x="1434" y="264"/>
                      <a:pt x="1434" y="264"/>
                      <a:pt x="1434" y="264"/>
                    </a:cubicBezTo>
                    <a:cubicBezTo>
                      <a:pt x="1429" y="264"/>
                      <a:pt x="1424" y="264"/>
                      <a:pt x="1420" y="264"/>
                    </a:cubicBezTo>
                    <a:close/>
                    <a:moveTo>
                      <a:pt x="1400" y="264"/>
                    </a:moveTo>
                    <a:cubicBezTo>
                      <a:pt x="1393" y="264"/>
                      <a:pt x="1387" y="264"/>
                      <a:pt x="1380" y="263"/>
                    </a:cubicBezTo>
                    <a:cubicBezTo>
                      <a:pt x="1380" y="259"/>
                      <a:pt x="1380" y="259"/>
                      <a:pt x="1380" y="259"/>
                    </a:cubicBezTo>
                    <a:cubicBezTo>
                      <a:pt x="1387" y="260"/>
                      <a:pt x="1394" y="260"/>
                      <a:pt x="1400" y="260"/>
                    </a:cubicBezTo>
                    <a:lnTo>
                      <a:pt x="1400" y="264"/>
                    </a:lnTo>
                    <a:close/>
                    <a:moveTo>
                      <a:pt x="1448" y="264"/>
                    </a:moveTo>
                    <a:cubicBezTo>
                      <a:pt x="1448" y="260"/>
                      <a:pt x="1448" y="260"/>
                      <a:pt x="1448" y="260"/>
                    </a:cubicBezTo>
                    <a:cubicBezTo>
                      <a:pt x="1455" y="260"/>
                      <a:pt x="1461" y="259"/>
                      <a:pt x="1468" y="259"/>
                    </a:cubicBezTo>
                    <a:cubicBezTo>
                      <a:pt x="1468" y="263"/>
                      <a:pt x="1468" y="263"/>
                      <a:pt x="1468" y="263"/>
                    </a:cubicBezTo>
                    <a:cubicBezTo>
                      <a:pt x="1462" y="263"/>
                      <a:pt x="1455" y="264"/>
                      <a:pt x="1448" y="264"/>
                    </a:cubicBezTo>
                    <a:close/>
                    <a:moveTo>
                      <a:pt x="2322" y="263"/>
                    </a:moveTo>
                    <a:cubicBezTo>
                      <a:pt x="2321" y="256"/>
                      <a:pt x="2321" y="249"/>
                      <a:pt x="2320" y="243"/>
                    </a:cubicBezTo>
                    <a:cubicBezTo>
                      <a:pt x="2324" y="242"/>
                      <a:pt x="2324" y="242"/>
                      <a:pt x="2324" y="242"/>
                    </a:cubicBezTo>
                    <a:cubicBezTo>
                      <a:pt x="2325" y="249"/>
                      <a:pt x="2325" y="256"/>
                      <a:pt x="2326" y="262"/>
                    </a:cubicBezTo>
                    <a:lnTo>
                      <a:pt x="2322" y="263"/>
                    </a:lnTo>
                    <a:close/>
                    <a:moveTo>
                      <a:pt x="1366" y="263"/>
                    </a:moveTo>
                    <a:cubicBezTo>
                      <a:pt x="1359" y="262"/>
                      <a:pt x="1353" y="262"/>
                      <a:pt x="1346" y="261"/>
                    </a:cubicBezTo>
                    <a:cubicBezTo>
                      <a:pt x="1346" y="257"/>
                      <a:pt x="1346" y="257"/>
                      <a:pt x="1346" y="257"/>
                    </a:cubicBezTo>
                    <a:cubicBezTo>
                      <a:pt x="1353" y="258"/>
                      <a:pt x="1360" y="258"/>
                      <a:pt x="1366" y="259"/>
                    </a:cubicBezTo>
                    <a:lnTo>
                      <a:pt x="1366" y="263"/>
                    </a:lnTo>
                    <a:close/>
                    <a:moveTo>
                      <a:pt x="1482" y="262"/>
                    </a:moveTo>
                    <a:cubicBezTo>
                      <a:pt x="1482" y="258"/>
                      <a:pt x="1482" y="258"/>
                      <a:pt x="1482" y="258"/>
                    </a:cubicBezTo>
                    <a:cubicBezTo>
                      <a:pt x="1484" y="257"/>
                      <a:pt x="1486" y="257"/>
                      <a:pt x="1487" y="257"/>
                    </a:cubicBezTo>
                    <a:cubicBezTo>
                      <a:pt x="1492" y="257"/>
                      <a:pt x="1497" y="256"/>
                      <a:pt x="1502" y="256"/>
                    </a:cubicBezTo>
                    <a:cubicBezTo>
                      <a:pt x="1502" y="260"/>
                      <a:pt x="1502" y="260"/>
                      <a:pt x="1502" y="260"/>
                    </a:cubicBezTo>
                    <a:cubicBezTo>
                      <a:pt x="1497" y="260"/>
                      <a:pt x="1493" y="261"/>
                      <a:pt x="1488" y="261"/>
                    </a:cubicBezTo>
                    <a:cubicBezTo>
                      <a:pt x="1486" y="261"/>
                      <a:pt x="1484" y="261"/>
                      <a:pt x="1482" y="262"/>
                    </a:cubicBezTo>
                    <a:close/>
                    <a:moveTo>
                      <a:pt x="1332" y="260"/>
                    </a:moveTo>
                    <a:cubicBezTo>
                      <a:pt x="1325" y="259"/>
                      <a:pt x="1319" y="258"/>
                      <a:pt x="1312" y="258"/>
                    </a:cubicBezTo>
                    <a:cubicBezTo>
                      <a:pt x="1313" y="254"/>
                      <a:pt x="1313" y="254"/>
                      <a:pt x="1313" y="254"/>
                    </a:cubicBezTo>
                    <a:cubicBezTo>
                      <a:pt x="1319" y="254"/>
                      <a:pt x="1326" y="255"/>
                      <a:pt x="1332" y="256"/>
                    </a:cubicBezTo>
                    <a:lnTo>
                      <a:pt x="1332" y="260"/>
                    </a:lnTo>
                    <a:close/>
                    <a:moveTo>
                      <a:pt x="1516" y="258"/>
                    </a:moveTo>
                    <a:cubicBezTo>
                      <a:pt x="1515" y="254"/>
                      <a:pt x="1515" y="254"/>
                      <a:pt x="1515" y="254"/>
                    </a:cubicBezTo>
                    <a:cubicBezTo>
                      <a:pt x="1522" y="253"/>
                      <a:pt x="1529" y="252"/>
                      <a:pt x="1535" y="251"/>
                    </a:cubicBezTo>
                    <a:cubicBezTo>
                      <a:pt x="1536" y="255"/>
                      <a:pt x="1536" y="255"/>
                      <a:pt x="1536" y="255"/>
                    </a:cubicBezTo>
                    <a:cubicBezTo>
                      <a:pt x="1529" y="256"/>
                      <a:pt x="1523" y="257"/>
                      <a:pt x="1516" y="258"/>
                    </a:cubicBezTo>
                    <a:close/>
                    <a:moveTo>
                      <a:pt x="1298" y="256"/>
                    </a:moveTo>
                    <a:cubicBezTo>
                      <a:pt x="1292" y="255"/>
                      <a:pt x="1285" y="254"/>
                      <a:pt x="1278" y="253"/>
                    </a:cubicBezTo>
                    <a:cubicBezTo>
                      <a:pt x="1279" y="249"/>
                      <a:pt x="1279" y="249"/>
                      <a:pt x="1279" y="249"/>
                    </a:cubicBezTo>
                    <a:cubicBezTo>
                      <a:pt x="1286" y="250"/>
                      <a:pt x="1292" y="251"/>
                      <a:pt x="1299" y="252"/>
                    </a:cubicBezTo>
                    <a:lnTo>
                      <a:pt x="1298" y="256"/>
                    </a:lnTo>
                    <a:close/>
                    <a:moveTo>
                      <a:pt x="1550" y="252"/>
                    </a:moveTo>
                    <a:cubicBezTo>
                      <a:pt x="1549" y="248"/>
                      <a:pt x="1549" y="248"/>
                      <a:pt x="1549" y="248"/>
                    </a:cubicBezTo>
                    <a:cubicBezTo>
                      <a:pt x="1555" y="247"/>
                      <a:pt x="1562" y="246"/>
                      <a:pt x="1568" y="244"/>
                    </a:cubicBezTo>
                    <a:cubicBezTo>
                      <a:pt x="1569" y="248"/>
                      <a:pt x="1569" y="248"/>
                      <a:pt x="1569" y="248"/>
                    </a:cubicBezTo>
                    <a:cubicBezTo>
                      <a:pt x="1563" y="249"/>
                      <a:pt x="1556" y="251"/>
                      <a:pt x="1550" y="252"/>
                    </a:cubicBezTo>
                    <a:close/>
                    <a:moveTo>
                      <a:pt x="1265" y="251"/>
                    </a:moveTo>
                    <a:cubicBezTo>
                      <a:pt x="1258" y="249"/>
                      <a:pt x="1251" y="248"/>
                      <a:pt x="1245" y="247"/>
                    </a:cubicBezTo>
                    <a:cubicBezTo>
                      <a:pt x="1246" y="243"/>
                      <a:pt x="1246" y="243"/>
                      <a:pt x="1246" y="243"/>
                    </a:cubicBezTo>
                    <a:cubicBezTo>
                      <a:pt x="1252" y="244"/>
                      <a:pt x="1259" y="245"/>
                      <a:pt x="1265" y="247"/>
                    </a:cubicBezTo>
                    <a:lnTo>
                      <a:pt x="1265" y="251"/>
                    </a:lnTo>
                    <a:close/>
                    <a:moveTo>
                      <a:pt x="1583" y="245"/>
                    </a:moveTo>
                    <a:cubicBezTo>
                      <a:pt x="1582" y="241"/>
                      <a:pt x="1582" y="241"/>
                      <a:pt x="1582" y="241"/>
                    </a:cubicBezTo>
                    <a:cubicBezTo>
                      <a:pt x="1588" y="239"/>
                      <a:pt x="1595" y="237"/>
                      <a:pt x="1601" y="235"/>
                    </a:cubicBezTo>
                    <a:cubicBezTo>
                      <a:pt x="1602" y="239"/>
                      <a:pt x="1602" y="239"/>
                      <a:pt x="1602" y="239"/>
                    </a:cubicBezTo>
                    <a:cubicBezTo>
                      <a:pt x="1596" y="241"/>
                      <a:pt x="1589" y="243"/>
                      <a:pt x="1583" y="245"/>
                    </a:cubicBezTo>
                    <a:close/>
                    <a:moveTo>
                      <a:pt x="1231" y="244"/>
                    </a:moveTo>
                    <a:cubicBezTo>
                      <a:pt x="1225" y="243"/>
                      <a:pt x="1218" y="241"/>
                      <a:pt x="1212" y="240"/>
                    </a:cubicBezTo>
                    <a:cubicBezTo>
                      <a:pt x="1213" y="236"/>
                      <a:pt x="1213" y="236"/>
                      <a:pt x="1213" y="236"/>
                    </a:cubicBezTo>
                    <a:cubicBezTo>
                      <a:pt x="1219" y="237"/>
                      <a:pt x="1225" y="239"/>
                      <a:pt x="1232" y="240"/>
                    </a:cubicBezTo>
                    <a:lnTo>
                      <a:pt x="1231" y="244"/>
                    </a:lnTo>
                    <a:close/>
                    <a:moveTo>
                      <a:pt x="1198" y="237"/>
                    </a:moveTo>
                    <a:cubicBezTo>
                      <a:pt x="1192" y="235"/>
                      <a:pt x="1185" y="233"/>
                      <a:pt x="1179" y="232"/>
                    </a:cubicBezTo>
                    <a:cubicBezTo>
                      <a:pt x="1180" y="228"/>
                      <a:pt x="1180" y="228"/>
                      <a:pt x="1180" y="228"/>
                    </a:cubicBezTo>
                    <a:cubicBezTo>
                      <a:pt x="1186" y="229"/>
                      <a:pt x="1193" y="231"/>
                      <a:pt x="1199" y="233"/>
                    </a:cubicBezTo>
                    <a:lnTo>
                      <a:pt x="1198" y="237"/>
                    </a:lnTo>
                    <a:close/>
                    <a:moveTo>
                      <a:pt x="1615" y="235"/>
                    </a:moveTo>
                    <a:cubicBezTo>
                      <a:pt x="1614" y="231"/>
                      <a:pt x="1614" y="231"/>
                      <a:pt x="1614" y="231"/>
                    </a:cubicBezTo>
                    <a:cubicBezTo>
                      <a:pt x="1620" y="229"/>
                      <a:pt x="1627" y="227"/>
                      <a:pt x="1633" y="225"/>
                    </a:cubicBezTo>
                    <a:cubicBezTo>
                      <a:pt x="1634" y="228"/>
                      <a:pt x="1634" y="228"/>
                      <a:pt x="1634" y="228"/>
                    </a:cubicBezTo>
                    <a:cubicBezTo>
                      <a:pt x="1628" y="231"/>
                      <a:pt x="1622" y="233"/>
                      <a:pt x="1615" y="235"/>
                    </a:cubicBezTo>
                    <a:close/>
                    <a:moveTo>
                      <a:pt x="366" y="231"/>
                    </a:moveTo>
                    <a:cubicBezTo>
                      <a:pt x="362" y="231"/>
                      <a:pt x="362" y="231"/>
                      <a:pt x="362" y="231"/>
                    </a:cubicBezTo>
                    <a:cubicBezTo>
                      <a:pt x="363" y="224"/>
                      <a:pt x="364" y="218"/>
                      <a:pt x="365" y="211"/>
                    </a:cubicBezTo>
                    <a:cubicBezTo>
                      <a:pt x="369" y="212"/>
                      <a:pt x="369" y="212"/>
                      <a:pt x="369" y="212"/>
                    </a:cubicBezTo>
                    <a:cubicBezTo>
                      <a:pt x="368" y="218"/>
                      <a:pt x="367" y="225"/>
                      <a:pt x="366" y="231"/>
                    </a:cubicBezTo>
                    <a:close/>
                    <a:moveTo>
                      <a:pt x="2319" y="229"/>
                    </a:moveTo>
                    <a:cubicBezTo>
                      <a:pt x="2318" y="222"/>
                      <a:pt x="2316" y="216"/>
                      <a:pt x="2315" y="210"/>
                    </a:cubicBezTo>
                    <a:cubicBezTo>
                      <a:pt x="2319" y="209"/>
                      <a:pt x="2319" y="209"/>
                      <a:pt x="2319" y="209"/>
                    </a:cubicBezTo>
                    <a:cubicBezTo>
                      <a:pt x="2320" y="215"/>
                      <a:pt x="2322" y="222"/>
                      <a:pt x="2323" y="229"/>
                    </a:cubicBezTo>
                    <a:lnTo>
                      <a:pt x="2319" y="229"/>
                    </a:lnTo>
                    <a:close/>
                    <a:moveTo>
                      <a:pt x="1165" y="228"/>
                    </a:moveTo>
                    <a:cubicBezTo>
                      <a:pt x="1159" y="226"/>
                      <a:pt x="1152" y="224"/>
                      <a:pt x="1146" y="222"/>
                    </a:cubicBezTo>
                    <a:cubicBezTo>
                      <a:pt x="1147" y="218"/>
                      <a:pt x="1147" y="218"/>
                      <a:pt x="1147" y="218"/>
                    </a:cubicBezTo>
                    <a:cubicBezTo>
                      <a:pt x="1153" y="220"/>
                      <a:pt x="1160" y="222"/>
                      <a:pt x="1166" y="224"/>
                    </a:cubicBezTo>
                    <a:lnTo>
                      <a:pt x="1165" y="228"/>
                    </a:lnTo>
                    <a:close/>
                    <a:moveTo>
                      <a:pt x="1647" y="223"/>
                    </a:moveTo>
                    <a:cubicBezTo>
                      <a:pt x="1646" y="220"/>
                      <a:pt x="1646" y="220"/>
                      <a:pt x="1646" y="220"/>
                    </a:cubicBezTo>
                    <a:cubicBezTo>
                      <a:pt x="1652" y="217"/>
                      <a:pt x="1658" y="215"/>
                      <a:pt x="1664" y="212"/>
                    </a:cubicBezTo>
                    <a:cubicBezTo>
                      <a:pt x="1666" y="216"/>
                      <a:pt x="1666" y="216"/>
                      <a:pt x="1666" y="216"/>
                    </a:cubicBezTo>
                    <a:cubicBezTo>
                      <a:pt x="1660" y="218"/>
                      <a:pt x="1654" y="221"/>
                      <a:pt x="1647" y="223"/>
                    </a:cubicBezTo>
                    <a:close/>
                    <a:moveTo>
                      <a:pt x="1133" y="218"/>
                    </a:moveTo>
                    <a:cubicBezTo>
                      <a:pt x="1126" y="215"/>
                      <a:pt x="1120" y="213"/>
                      <a:pt x="1114" y="211"/>
                    </a:cubicBezTo>
                    <a:cubicBezTo>
                      <a:pt x="1115" y="207"/>
                      <a:pt x="1115" y="207"/>
                      <a:pt x="1115" y="207"/>
                    </a:cubicBezTo>
                    <a:cubicBezTo>
                      <a:pt x="1121" y="209"/>
                      <a:pt x="1128" y="212"/>
                      <a:pt x="1134" y="214"/>
                    </a:cubicBezTo>
                    <a:lnTo>
                      <a:pt x="1133" y="218"/>
                    </a:lnTo>
                    <a:close/>
                    <a:moveTo>
                      <a:pt x="1679" y="210"/>
                    </a:moveTo>
                    <a:cubicBezTo>
                      <a:pt x="1677" y="206"/>
                      <a:pt x="1677" y="206"/>
                      <a:pt x="1677" y="206"/>
                    </a:cubicBezTo>
                    <a:cubicBezTo>
                      <a:pt x="1683" y="204"/>
                      <a:pt x="1689" y="201"/>
                      <a:pt x="1695" y="198"/>
                    </a:cubicBezTo>
                    <a:cubicBezTo>
                      <a:pt x="1697" y="201"/>
                      <a:pt x="1697" y="201"/>
                      <a:pt x="1697" y="201"/>
                    </a:cubicBezTo>
                    <a:cubicBezTo>
                      <a:pt x="1691" y="204"/>
                      <a:pt x="1685" y="207"/>
                      <a:pt x="1679" y="210"/>
                    </a:cubicBezTo>
                    <a:close/>
                    <a:moveTo>
                      <a:pt x="1101" y="206"/>
                    </a:moveTo>
                    <a:cubicBezTo>
                      <a:pt x="1094" y="203"/>
                      <a:pt x="1088" y="201"/>
                      <a:pt x="1082" y="198"/>
                    </a:cubicBezTo>
                    <a:cubicBezTo>
                      <a:pt x="1084" y="195"/>
                      <a:pt x="1084" y="195"/>
                      <a:pt x="1084" y="195"/>
                    </a:cubicBezTo>
                    <a:cubicBezTo>
                      <a:pt x="1090" y="197"/>
                      <a:pt x="1096" y="200"/>
                      <a:pt x="1102" y="202"/>
                    </a:cubicBezTo>
                    <a:lnTo>
                      <a:pt x="1101" y="206"/>
                    </a:lnTo>
                    <a:close/>
                    <a:moveTo>
                      <a:pt x="372" y="198"/>
                    </a:moveTo>
                    <a:cubicBezTo>
                      <a:pt x="368" y="197"/>
                      <a:pt x="368" y="197"/>
                      <a:pt x="368" y="197"/>
                    </a:cubicBezTo>
                    <a:cubicBezTo>
                      <a:pt x="370" y="191"/>
                      <a:pt x="372" y="185"/>
                      <a:pt x="374" y="178"/>
                    </a:cubicBezTo>
                    <a:cubicBezTo>
                      <a:pt x="378" y="180"/>
                      <a:pt x="378" y="180"/>
                      <a:pt x="378" y="180"/>
                    </a:cubicBezTo>
                    <a:cubicBezTo>
                      <a:pt x="376" y="186"/>
                      <a:pt x="374" y="192"/>
                      <a:pt x="372" y="198"/>
                    </a:cubicBezTo>
                    <a:close/>
                    <a:moveTo>
                      <a:pt x="2312" y="196"/>
                    </a:moveTo>
                    <a:cubicBezTo>
                      <a:pt x="2310" y="190"/>
                      <a:pt x="2308" y="183"/>
                      <a:pt x="2306" y="177"/>
                    </a:cubicBezTo>
                    <a:cubicBezTo>
                      <a:pt x="2310" y="176"/>
                      <a:pt x="2310" y="176"/>
                      <a:pt x="2310" y="176"/>
                    </a:cubicBezTo>
                    <a:cubicBezTo>
                      <a:pt x="2312" y="182"/>
                      <a:pt x="2314" y="188"/>
                      <a:pt x="2316" y="195"/>
                    </a:cubicBezTo>
                    <a:lnTo>
                      <a:pt x="2312" y="196"/>
                    </a:lnTo>
                    <a:close/>
                    <a:moveTo>
                      <a:pt x="1709" y="195"/>
                    </a:moveTo>
                    <a:cubicBezTo>
                      <a:pt x="1707" y="191"/>
                      <a:pt x="1707" y="191"/>
                      <a:pt x="1707" y="191"/>
                    </a:cubicBezTo>
                    <a:cubicBezTo>
                      <a:pt x="1713" y="188"/>
                      <a:pt x="1719" y="185"/>
                      <a:pt x="1725" y="182"/>
                    </a:cubicBezTo>
                    <a:cubicBezTo>
                      <a:pt x="1727" y="185"/>
                      <a:pt x="1727" y="185"/>
                      <a:pt x="1727" y="185"/>
                    </a:cubicBezTo>
                    <a:cubicBezTo>
                      <a:pt x="1721" y="189"/>
                      <a:pt x="1715" y="192"/>
                      <a:pt x="1709" y="195"/>
                    </a:cubicBezTo>
                    <a:close/>
                    <a:moveTo>
                      <a:pt x="1069" y="193"/>
                    </a:moveTo>
                    <a:cubicBezTo>
                      <a:pt x="1063" y="190"/>
                      <a:pt x="1057" y="187"/>
                      <a:pt x="1051" y="184"/>
                    </a:cubicBezTo>
                    <a:cubicBezTo>
                      <a:pt x="1053" y="180"/>
                      <a:pt x="1053" y="180"/>
                      <a:pt x="1053" y="180"/>
                    </a:cubicBezTo>
                    <a:cubicBezTo>
                      <a:pt x="1059" y="183"/>
                      <a:pt x="1065" y="186"/>
                      <a:pt x="1071" y="189"/>
                    </a:cubicBezTo>
                    <a:lnTo>
                      <a:pt x="1069" y="193"/>
                    </a:lnTo>
                    <a:close/>
                    <a:moveTo>
                      <a:pt x="1739" y="179"/>
                    </a:moveTo>
                    <a:cubicBezTo>
                      <a:pt x="1737" y="175"/>
                      <a:pt x="1737" y="175"/>
                      <a:pt x="1737" y="175"/>
                    </a:cubicBezTo>
                    <a:cubicBezTo>
                      <a:pt x="1743" y="172"/>
                      <a:pt x="1749" y="169"/>
                      <a:pt x="1755" y="165"/>
                    </a:cubicBezTo>
                    <a:cubicBezTo>
                      <a:pt x="1757" y="169"/>
                      <a:pt x="1757" y="169"/>
                      <a:pt x="1757" y="169"/>
                    </a:cubicBezTo>
                    <a:cubicBezTo>
                      <a:pt x="1751" y="172"/>
                      <a:pt x="1745" y="175"/>
                      <a:pt x="1739" y="179"/>
                    </a:cubicBezTo>
                    <a:close/>
                    <a:moveTo>
                      <a:pt x="1039" y="177"/>
                    </a:moveTo>
                    <a:cubicBezTo>
                      <a:pt x="1033" y="174"/>
                      <a:pt x="1027" y="171"/>
                      <a:pt x="1021" y="167"/>
                    </a:cubicBezTo>
                    <a:cubicBezTo>
                      <a:pt x="1023" y="164"/>
                      <a:pt x="1023" y="164"/>
                      <a:pt x="1023" y="164"/>
                    </a:cubicBezTo>
                    <a:cubicBezTo>
                      <a:pt x="1029" y="167"/>
                      <a:pt x="1035" y="171"/>
                      <a:pt x="1041" y="174"/>
                    </a:cubicBezTo>
                    <a:lnTo>
                      <a:pt x="1039" y="177"/>
                    </a:lnTo>
                    <a:close/>
                    <a:moveTo>
                      <a:pt x="383" y="167"/>
                    </a:moveTo>
                    <a:cubicBezTo>
                      <a:pt x="380" y="165"/>
                      <a:pt x="380" y="165"/>
                      <a:pt x="380" y="165"/>
                    </a:cubicBezTo>
                    <a:cubicBezTo>
                      <a:pt x="382" y="159"/>
                      <a:pt x="385" y="153"/>
                      <a:pt x="389" y="147"/>
                    </a:cubicBezTo>
                    <a:cubicBezTo>
                      <a:pt x="392" y="149"/>
                      <a:pt x="392" y="149"/>
                      <a:pt x="392" y="149"/>
                    </a:cubicBezTo>
                    <a:cubicBezTo>
                      <a:pt x="389" y="155"/>
                      <a:pt x="386" y="161"/>
                      <a:pt x="383" y="167"/>
                    </a:cubicBezTo>
                    <a:close/>
                    <a:moveTo>
                      <a:pt x="2300" y="165"/>
                    </a:moveTo>
                    <a:cubicBezTo>
                      <a:pt x="2298" y="159"/>
                      <a:pt x="2294" y="153"/>
                      <a:pt x="2291" y="147"/>
                    </a:cubicBezTo>
                    <a:cubicBezTo>
                      <a:pt x="2294" y="145"/>
                      <a:pt x="2294" y="145"/>
                      <a:pt x="2294" y="145"/>
                    </a:cubicBezTo>
                    <a:cubicBezTo>
                      <a:pt x="2298" y="151"/>
                      <a:pt x="2301" y="157"/>
                      <a:pt x="2304" y="163"/>
                    </a:cubicBezTo>
                    <a:lnTo>
                      <a:pt x="2300" y="165"/>
                    </a:lnTo>
                    <a:close/>
                    <a:moveTo>
                      <a:pt x="1769" y="162"/>
                    </a:moveTo>
                    <a:cubicBezTo>
                      <a:pt x="1767" y="158"/>
                      <a:pt x="1767" y="158"/>
                      <a:pt x="1767" y="158"/>
                    </a:cubicBezTo>
                    <a:cubicBezTo>
                      <a:pt x="1784" y="148"/>
                      <a:pt x="1784" y="148"/>
                      <a:pt x="1784" y="148"/>
                    </a:cubicBezTo>
                    <a:cubicBezTo>
                      <a:pt x="1786" y="152"/>
                      <a:pt x="1786" y="152"/>
                      <a:pt x="1786" y="152"/>
                    </a:cubicBezTo>
                    <a:lnTo>
                      <a:pt x="1769" y="162"/>
                    </a:lnTo>
                    <a:close/>
                    <a:moveTo>
                      <a:pt x="1009" y="160"/>
                    </a:moveTo>
                    <a:cubicBezTo>
                      <a:pt x="1007" y="159"/>
                      <a:pt x="1007" y="159"/>
                      <a:pt x="1007" y="159"/>
                    </a:cubicBezTo>
                    <a:cubicBezTo>
                      <a:pt x="1002" y="155"/>
                      <a:pt x="997" y="152"/>
                      <a:pt x="993" y="149"/>
                    </a:cubicBezTo>
                    <a:cubicBezTo>
                      <a:pt x="995" y="146"/>
                      <a:pt x="995" y="146"/>
                      <a:pt x="995" y="146"/>
                    </a:cubicBezTo>
                    <a:cubicBezTo>
                      <a:pt x="1000" y="149"/>
                      <a:pt x="1005" y="152"/>
                      <a:pt x="1010" y="155"/>
                    </a:cubicBezTo>
                    <a:cubicBezTo>
                      <a:pt x="1012" y="157"/>
                      <a:pt x="1012" y="157"/>
                      <a:pt x="1012" y="157"/>
                    </a:cubicBezTo>
                    <a:lnTo>
                      <a:pt x="1009" y="160"/>
                    </a:lnTo>
                    <a:close/>
                    <a:moveTo>
                      <a:pt x="1798" y="145"/>
                    </a:moveTo>
                    <a:cubicBezTo>
                      <a:pt x="1796" y="142"/>
                      <a:pt x="1796" y="142"/>
                      <a:pt x="1796" y="142"/>
                    </a:cubicBezTo>
                    <a:cubicBezTo>
                      <a:pt x="1802" y="138"/>
                      <a:pt x="1808" y="135"/>
                      <a:pt x="1814" y="132"/>
                    </a:cubicBezTo>
                    <a:cubicBezTo>
                      <a:pt x="1815" y="135"/>
                      <a:pt x="1815" y="135"/>
                      <a:pt x="1815" y="135"/>
                    </a:cubicBezTo>
                    <a:cubicBezTo>
                      <a:pt x="1810" y="138"/>
                      <a:pt x="1804" y="142"/>
                      <a:pt x="1798" y="145"/>
                    </a:cubicBezTo>
                    <a:close/>
                    <a:moveTo>
                      <a:pt x="981" y="141"/>
                    </a:moveTo>
                    <a:cubicBezTo>
                      <a:pt x="965" y="130"/>
                      <a:pt x="965" y="130"/>
                      <a:pt x="965" y="130"/>
                    </a:cubicBezTo>
                    <a:cubicBezTo>
                      <a:pt x="967" y="126"/>
                      <a:pt x="967" y="126"/>
                      <a:pt x="967" y="126"/>
                    </a:cubicBezTo>
                    <a:cubicBezTo>
                      <a:pt x="983" y="138"/>
                      <a:pt x="983" y="138"/>
                      <a:pt x="983" y="138"/>
                    </a:cubicBezTo>
                    <a:lnTo>
                      <a:pt x="981" y="141"/>
                    </a:lnTo>
                    <a:close/>
                    <a:moveTo>
                      <a:pt x="399" y="137"/>
                    </a:moveTo>
                    <a:cubicBezTo>
                      <a:pt x="396" y="135"/>
                      <a:pt x="396" y="135"/>
                      <a:pt x="396" y="135"/>
                    </a:cubicBezTo>
                    <a:cubicBezTo>
                      <a:pt x="399" y="129"/>
                      <a:pt x="403" y="124"/>
                      <a:pt x="407" y="118"/>
                    </a:cubicBezTo>
                    <a:cubicBezTo>
                      <a:pt x="410" y="121"/>
                      <a:pt x="410" y="121"/>
                      <a:pt x="410" y="121"/>
                    </a:cubicBezTo>
                    <a:cubicBezTo>
                      <a:pt x="406" y="126"/>
                      <a:pt x="402" y="131"/>
                      <a:pt x="399" y="137"/>
                    </a:cubicBezTo>
                    <a:close/>
                    <a:moveTo>
                      <a:pt x="2283" y="136"/>
                    </a:moveTo>
                    <a:cubicBezTo>
                      <a:pt x="2279" y="131"/>
                      <a:pt x="2275" y="126"/>
                      <a:pt x="2270" y="121"/>
                    </a:cubicBezTo>
                    <a:cubicBezTo>
                      <a:pt x="2273" y="118"/>
                      <a:pt x="2273" y="118"/>
                      <a:pt x="2273" y="118"/>
                    </a:cubicBezTo>
                    <a:cubicBezTo>
                      <a:pt x="2278" y="123"/>
                      <a:pt x="2282" y="128"/>
                      <a:pt x="2286" y="133"/>
                    </a:cubicBezTo>
                    <a:lnTo>
                      <a:pt x="2283" y="136"/>
                    </a:lnTo>
                    <a:close/>
                    <a:moveTo>
                      <a:pt x="1828" y="128"/>
                    </a:moveTo>
                    <a:cubicBezTo>
                      <a:pt x="1826" y="125"/>
                      <a:pt x="1826" y="125"/>
                      <a:pt x="1826" y="125"/>
                    </a:cubicBezTo>
                    <a:cubicBezTo>
                      <a:pt x="1832" y="122"/>
                      <a:pt x="1837" y="119"/>
                      <a:pt x="1843" y="115"/>
                    </a:cubicBezTo>
                    <a:cubicBezTo>
                      <a:pt x="1845" y="119"/>
                      <a:pt x="1845" y="119"/>
                      <a:pt x="1845" y="119"/>
                    </a:cubicBezTo>
                    <a:cubicBezTo>
                      <a:pt x="1839" y="122"/>
                      <a:pt x="1833" y="125"/>
                      <a:pt x="1828" y="128"/>
                    </a:cubicBezTo>
                    <a:close/>
                    <a:moveTo>
                      <a:pt x="953" y="122"/>
                    </a:moveTo>
                    <a:cubicBezTo>
                      <a:pt x="947" y="118"/>
                      <a:pt x="942" y="114"/>
                      <a:pt x="937" y="111"/>
                    </a:cubicBezTo>
                    <a:cubicBezTo>
                      <a:pt x="939" y="107"/>
                      <a:pt x="939" y="107"/>
                      <a:pt x="939" y="107"/>
                    </a:cubicBezTo>
                    <a:cubicBezTo>
                      <a:pt x="944" y="111"/>
                      <a:pt x="950" y="115"/>
                      <a:pt x="955" y="119"/>
                    </a:cubicBezTo>
                    <a:lnTo>
                      <a:pt x="953" y="122"/>
                    </a:lnTo>
                    <a:close/>
                    <a:moveTo>
                      <a:pt x="1858" y="113"/>
                    </a:moveTo>
                    <a:cubicBezTo>
                      <a:pt x="1856" y="109"/>
                      <a:pt x="1856" y="109"/>
                      <a:pt x="1856" y="109"/>
                    </a:cubicBezTo>
                    <a:cubicBezTo>
                      <a:pt x="1862" y="106"/>
                      <a:pt x="1868" y="103"/>
                      <a:pt x="1874" y="100"/>
                    </a:cubicBezTo>
                    <a:cubicBezTo>
                      <a:pt x="1875" y="104"/>
                      <a:pt x="1875" y="104"/>
                      <a:pt x="1875" y="104"/>
                    </a:cubicBezTo>
                    <a:cubicBezTo>
                      <a:pt x="1869" y="107"/>
                      <a:pt x="1863" y="110"/>
                      <a:pt x="1858" y="113"/>
                    </a:cubicBezTo>
                    <a:close/>
                    <a:moveTo>
                      <a:pt x="2260" y="112"/>
                    </a:moveTo>
                    <a:cubicBezTo>
                      <a:pt x="2256" y="109"/>
                      <a:pt x="2253" y="106"/>
                      <a:pt x="2249" y="103"/>
                    </a:cubicBezTo>
                    <a:cubicBezTo>
                      <a:pt x="2247" y="102"/>
                      <a:pt x="2246" y="101"/>
                      <a:pt x="2244" y="100"/>
                    </a:cubicBezTo>
                    <a:cubicBezTo>
                      <a:pt x="2246" y="97"/>
                      <a:pt x="2246" y="97"/>
                      <a:pt x="2246" y="97"/>
                    </a:cubicBezTo>
                    <a:cubicBezTo>
                      <a:pt x="2248" y="98"/>
                      <a:pt x="2250" y="99"/>
                      <a:pt x="2251" y="100"/>
                    </a:cubicBezTo>
                    <a:cubicBezTo>
                      <a:pt x="2255" y="103"/>
                      <a:pt x="2259" y="106"/>
                      <a:pt x="2263" y="109"/>
                    </a:cubicBezTo>
                    <a:lnTo>
                      <a:pt x="2260" y="112"/>
                    </a:lnTo>
                    <a:close/>
                    <a:moveTo>
                      <a:pt x="419" y="110"/>
                    </a:moveTo>
                    <a:cubicBezTo>
                      <a:pt x="415" y="107"/>
                      <a:pt x="415" y="107"/>
                      <a:pt x="415" y="107"/>
                    </a:cubicBezTo>
                    <a:cubicBezTo>
                      <a:pt x="420" y="102"/>
                      <a:pt x="424" y="97"/>
                      <a:pt x="429" y="92"/>
                    </a:cubicBezTo>
                    <a:cubicBezTo>
                      <a:pt x="432" y="95"/>
                      <a:pt x="432" y="95"/>
                      <a:pt x="432" y="95"/>
                    </a:cubicBezTo>
                    <a:cubicBezTo>
                      <a:pt x="427" y="100"/>
                      <a:pt x="423" y="105"/>
                      <a:pt x="419" y="110"/>
                    </a:cubicBezTo>
                    <a:close/>
                    <a:moveTo>
                      <a:pt x="925" y="103"/>
                    </a:moveTo>
                    <a:cubicBezTo>
                      <a:pt x="919" y="99"/>
                      <a:pt x="914" y="96"/>
                      <a:pt x="908" y="92"/>
                    </a:cubicBezTo>
                    <a:cubicBezTo>
                      <a:pt x="910" y="89"/>
                      <a:pt x="910" y="89"/>
                      <a:pt x="910" y="89"/>
                    </a:cubicBezTo>
                    <a:cubicBezTo>
                      <a:pt x="916" y="92"/>
                      <a:pt x="921" y="96"/>
                      <a:pt x="927" y="100"/>
                    </a:cubicBezTo>
                    <a:lnTo>
                      <a:pt x="925" y="103"/>
                    </a:lnTo>
                    <a:close/>
                    <a:moveTo>
                      <a:pt x="1888" y="98"/>
                    </a:moveTo>
                    <a:cubicBezTo>
                      <a:pt x="1886" y="94"/>
                      <a:pt x="1886" y="94"/>
                      <a:pt x="1886" y="94"/>
                    </a:cubicBezTo>
                    <a:cubicBezTo>
                      <a:pt x="1891" y="92"/>
                      <a:pt x="1896" y="89"/>
                      <a:pt x="1901" y="87"/>
                    </a:cubicBezTo>
                    <a:cubicBezTo>
                      <a:pt x="1905" y="86"/>
                      <a:pt x="1905" y="86"/>
                      <a:pt x="1905" y="86"/>
                    </a:cubicBezTo>
                    <a:cubicBezTo>
                      <a:pt x="1906" y="89"/>
                      <a:pt x="1906" y="89"/>
                      <a:pt x="1906" y="89"/>
                    </a:cubicBezTo>
                    <a:cubicBezTo>
                      <a:pt x="1903" y="91"/>
                      <a:pt x="1903" y="91"/>
                      <a:pt x="1903" y="91"/>
                    </a:cubicBezTo>
                    <a:cubicBezTo>
                      <a:pt x="1898" y="93"/>
                      <a:pt x="1893" y="95"/>
                      <a:pt x="1888" y="98"/>
                    </a:cubicBezTo>
                    <a:close/>
                    <a:moveTo>
                      <a:pt x="2232" y="92"/>
                    </a:moveTo>
                    <a:cubicBezTo>
                      <a:pt x="2227" y="89"/>
                      <a:pt x="2221" y="86"/>
                      <a:pt x="2215" y="83"/>
                    </a:cubicBezTo>
                    <a:cubicBezTo>
                      <a:pt x="2217" y="80"/>
                      <a:pt x="2217" y="80"/>
                      <a:pt x="2217" y="80"/>
                    </a:cubicBezTo>
                    <a:cubicBezTo>
                      <a:pt x="2223" y="82"/>
                      <a:pt x="2229" y="86"/>
                      <a:pt x="2234" y="89"/>
                    </a:cubicBezTo>
                    <a:lnTo>
                      <a:pt x="2232" y="92"/>
                    </a:lnTo>
                    <a:close/>
                    <a:moveTo>
                      <a:pt x="442" y="85"/>
                    </a:moveTo>
                    <a:cubicBezTo>
                      <a:pt x="439" y="82"/>
                      <a:pt x="439" y="82"/>
                      <a:pt x="439" y="82"/>
                    </a:cubicBezTo>
                    <a:cubicBezTo>
                      <a:pt x="444" y="78"/>
                      <a:pt x="449" y="73"/>
                      <a:pt x="454" y="69"/>
                    </a:cubicBezTo>
                    <a:cubicBezTo>
                      <a:pt x="456" y="72"/>
                      <a:pt x="456" y="72"/>
                      <a:pt x="456" y="72"/>
                    </a:cubicBezTo>
                    <a:cubicBezTo>
                      <a:pt x="451" y="76"/>
                      <a:pt x="446" y="81"/>
                      <a:pt x="442" y="85"/>
                    </a:cubicBezTo>
                    <a:close/>
                    <a:moveTo>
                      <a:pt x="897" y="84"/>
                    </a:moveTo>
                    <a:cubicBezTo>
                      <a:pt x="891" y="81"/>
                      <a:pt x="885" y="77"/>
                      <a:pt x="880" y="74"/>
                    </a:cubicBezTo>
                    <a:cubicBezTo>
                      <a:pt x="882" y="70"/>
                      <a:pt x="882" y="70"/>
                      <a:pt x="882" y="70"/>
                    </a:cubicBezTo>
                    <a:cubicBezTo>
                      <a:pt x="887" y="74"/>
                      <a:pt x="893" y="77"/>
                      <a:pt x="899" y="81"/>
                    </a:cubicBezTo>
                    <a:lnTo>
                      <a:pt x="897" y="84"/>
                    </a:lnTo>
                    <a:close/>
                    <a:moveTo>
                      <a:pt x="1919" y="84"/>
                    </a:moveTo>
                    <a:cubicBezTo>
                      <a:pt x="1918" y="80"/>
                      <a:pt x="1918" y="80"/>
                      <a:pt x="1918" y="80"/>
                    </a:cubicBezTo>
                    <a:cubicBezTo>
                      <a:pt x="1924" y="78"/>
                      <a:pt x="1930" y="76"/>
                      <a:pt x="1936" y="73"/>
                    </a:cubicBezTo>
                    <a:cubicBezTo>
                      <a:pt x="1938" y="77"/>
                      <a:pt x="1938" y="77"/>
                      <a:pt x="1938" y="77"/>
                    </a:cubicBezTo>
                    <a:cubicBezTo>
                      <a:pt x="1931" y="79"/>
                      <a:pt x="1925" y="82"/>
                      <a:pt x="1919" y="84"/>
                    </a:cubicBezTo>
                    <a:close/>
                    <a:moveTo>
                      <a:pt x="2202" y="77"/>
                    </a:moveTo>
                    <a:cubicBezTo>
                      <a:pt x="2196" y="75"/>
                      <a:pt x="2190" y="72"/>
                      <a:pt x="2184" y="70"/>
                    </a:cubicBezTo>
                    <a:cubicBezTo>
                      <a:pt x="2185" y="67"/>
                      <a:pt x="2185" y="67"/>
                      <a:pt x="2185" y="67"/>
                    </a:cubicBezTo>
                    <a:cubicBezTo>
                      <a:pt x="2191" y="69"/>
                      <a:pt x="2198" y="71"/>
                      <a:pt x="2204" y="74"/>
                    </a:cubicBezTo>
                    <a:lnTo>
                      <a:pt x="2202" y="77"/>
                    </a:lnTo>
                    <a:close/>
                    <a:moveTo>
                      <a:pt x="1951" y="73"/>
                    </a:moveTo>
                    <a:cubicBezTo>
                      <a:pt x="1950" y="69"/>
                      <a:pt x="1950" y="69"/>
                      <a:pt x="1950" y="69"/>
                    </a:cubicBezTo>
                    <a:cubicBezTo>
                      <a:pt x="1956" y="67"/>
                      <a:pt x="1963" y="65"/>
                      <a:pt x="1969" y="64"/>
                    </a:cubicBezTo>
                    <a:cubicBezTo>
                      <a:pt x="1970" y="67"/>
                      <a:pt x="1970" y="67"/>
                      <a:pt x="1970" y="67"/>
                    </a:cubicBezTo>
                    <a:cubicBezTo>
                      <a:pt x="1964" y="69"/>
                      <a:pt x="1957" y="71"/>
                      <a:pt x="1951" y="73"/>
                    </a:cubicBezTo>
                    <a:close/>
                    <a:moveTo>
                      <a:pt x="868" y="67"/>
                    </a:moveTo>
                    <a:cubicBezTo>
                      <a:pt x="862" y="63"/>
                      <a:pt x="856" y="60"/>
                      <a:pt x="850" y="57"/>
                    </a:cubicBezTo>
                    <a:cubicBezTo>
                      <a:pt x="852" y="53"/>
                      <a:pt x="852" y="53"/>
                      <a:pt x="852" y="53"/>
                    </a:cubicBezTo>
                    <a:cubicBezTo>
                      <a:pt x="858" y="56"/>
                      <a:pt x="864" y="60"/>
                      <a:pt x="870" y="63"/>
                    </a:cubicBezTo>
                    <a:lnTo>
                      <a:pt x="868" y="67"/>
                    </a:lnTo>
                    <a:close/>
                    <a:moveTo>
                      <a:pt x="2171" y="66"/>
                    </a:moveTo>
                    <a:cubicBezTo>
                      <a:pt x="2164" y="64"/>
                      <a:pt x="2158" y="63"/>
                      <a:pt x="2151" y="61"/>
                    </a:cubicBezTo>
                    <a:cubicBezTo>
                      <a:pt x="2152" y="57"/>
                      <a:pt x="2152" y="57"/>
                      <a:pt x="2152" y="57"/>
                    </a:cubicBezTo>
                    <a:cubicBezTo>
                      <a:pt x="2159" y="59"/>
                      <a:pt x="2165" y="61"/>
                      <a:pt x="2172" y="62"/>
                    </a:cubicBezTo>
                    <a:lnTo>
                      <a:pt x="2171" y="66"/>
                    </a:lnTo>
                    <a:close/>
                    <a:moveTo>
                      <a:pt x="1984" y="64"/>
                    </a:moveTo>
                    <a:cubicBezTo>
                      <a:pt x="1983" y="60"/>
                      <a:pt x="1983" y="60"/>
                      <a:pt x="1983" y="60"/>
                    </a:cubicBezTo>
                    <a:cubicBezTo>
                      <a:pt x="1989" y="59"/>
                      <a:pt x="1996" y="58"/>
                      <a:pt x="2002" y="56"/>
                    </a:cubicBezTo>
                    <a:cubicBezTo>
                      <a:pt x="2003" y="60"/>
                      <a:pt x="2003" y="60"/>
                      <a:pt x="2003" y="60"/>
                    </a:cubicBezTo>
                    <a:cubicBezTo>
                      <a:pt x="1997" y="61"/>
                      <a:pt x="1990" y="63"/>
                      <a:pt x="1984" y="64"/>
                    </a:cubicBezTo>
                    <a:close/>
                    <a:moveTo>
                      <a:pt x="467" y="63"/>
                    </a:moveTo>
                    <a:cubicBezTo>
                      <a:pt x="465" y="60"/>
                      <a:pt x="465" y="60"/>
                      <a:pt x="465" y="60"/>
                    </a:cubicBezTo>
                    <a:cubicBezTo>
                      <a:pt x="470" y="56"/>
                      <a:pt x="476" y="52"/>
                      <a:pt x="482" y="49"/>
                    </a:cubicBezTo>
                    <a:cubicBezTo>
                      <a:pt x="484" y="52"/>
                      <a:pt x="484" y="52"/>
                      <a:pt x="484" y="52"/>
                    </a:cubicBezTo>
                    <a:cubicBezTo>
                      <a:pt x="478" y="56"/>
                      <a:pt x="473" y="60"/>
                      <a:pt x="467" y="63"/>
                    </a:cubicBezTo>
                    <a:close/>
                    <a:moveTo>
                      <a:pt x="2138" y="59"/>
                    </a:moveTo>
                    <a:cubicBezTo>
                      <a:pt x="2131" y="58"/>
                      <a:pt x="2125" y="57"/>
                      <a:pt x="2118" y="56"/>
                    </a:cubicBezTo>
                    <a:cubicBezTo>
                      <a:pt x="2118" y="52"/>
                      <a:pt x="2118" y="52"/>
                      <a:pt x="2118" y="52"/>
                    </a:cubicBezTo>
                    <a:cubicBezTo>
                      <a:pt x="2125" y="53"/>
                      <a:pt x="2132" y="54"/>
                      <a:pt x="2138" y="55"/>
                    </a:cubicBezTo>
                    <a:lnTo>
                      <a:pt x="2138" y="59"/>
                    </a:lnTo>
                    <a:close/>
                    <a:moveTo>
                      <a:pt x="2017" y="58"/>
                    </a:moveTo>
                    <a:cubicBezTo>
                      <a:pt x="2016" y="54"/>
                      <a:pt x="2016" y="54"/>
                      <a:pt x="2016" y="54"/>
                    </a:cubicBezTo>
                    <a:cubicBezTo>
                      <a:pt x="2023" y="53"/>
                      <a:pt x="2030" y="52"/>
                      <a:pt x="2036" y="52"/>
                    </a:cubicBezTo>
                    <a:cubicBezTo>
                      <a:pt x="2037" y="56"/>
                      <a:pt x="2037" y="56"/>
                      <a:pt x="2037" y="56"/>
                    </a:cubicBezTo>
                    <a:cubicBezTo>
                      <a:pt x="2030" y="56"/>
                      <a:pt x="2023" y="57"/>
                      <a:pt x="2017" y="58"/>
                    </a:cubicBezTo>
                    <a:close/>
                    <a:moveTo>
                      <a:pt x="2104" y="55"/>
                    </a:moveTo>
                    <a:cubicBezTo>
                      <a:pt x="2098" y="54"/>
                      <a:pt x="2091" y="54"/>
                      <a:pt x="2084" y="54"/>
                    </a:cubicBezTo>
                    <a:cubicBezTo>
                      <a:pt x="2084" y="50"/>
                      <a:pt x="2084" y="50"/>
                      <a:pt x="2084" y="50"/>
                    </a:cubicBezTo>
                    <a:cubicBezTo>
                      <a:pt x="2091" y="50"/>
                      <a:pt x="2098" y="50"/>
                      <a:pt x="2104" y="51"/>
                    </a:cubicBezTo>
                    <a:lnTo>
                      <a:pt x="2104" y="55"/>
                    </a:lnTo>
                    <a:close/>
                    <a:moveTo>
                      <a:pt x="2050" y="55"/>
                    </a:moveTo>
                    <a:cubicBezTo>
                      <a:pt x="2050" y="51"/>
                      <a:pt x="2050" y="51"/>
                      <a:pt x="2050" y="51"/>
                    </a:cubicBezTo>
                    <a:cubicBezTo>
                      <a:pt x="2057" y="50"/>
                      <a:pt x="2064" y="50"/>
                      <a:pt x="2070" y="50"/>
                    </a:cubicBezTo>
                    <a:cubicBezTo>
                      <a:pt x="2070" y="54"/>
                      <a:pt x="2070" y="54"/>
                      <a:pt x="2070" y="54"/>
                    </a:cubicBezTo>
                    <a:cubicBezTo>
                      <a:pt x="2064" y="54"/>
                      <a:pt x="2057" y="54"/>
                      <a:pt x="2050" y="55"/>
                    </a:cubicBezTo>
                    <a:close/>
                    <a:moveTo>
                      <a:pt x="838" y="50"/>
                    </a:moveTo>
                    <a:cubicBezTo>
                      <a:pt x="832" y="47"/>
                      <a:pt x="826" y="44"/>
                      <a:pt x="820" y="41"/>
                    </a:cubicBezTo>
                    <a:cubicBezTo>
                      <a:pt x="822" y="38"/>
                      <a:pt x="822" y="38"/>
                      <a:pt x="822" y="38"/>
                    </a:cubicBezTo>
                    <a:cubicBezTo>
                      <a:pt x="828" y="40"/>
                      <a:pt x="834" y="43"/>
                      <a:pt x="840" y="47"/>
                    </a:cubicBezTo>
                    <a:lnTo>
                      <a:pt x="838" y="50"/>
                    </a:lnTo>
                    <a:close/>
                    <a:moveTo>
                      <a:pt x="496" y="45"/>
                    </a:moveTo>
                    <a:cubicBezTo>
                      <a:pt x="494" y="42"/>
                      <a:pt x="494" y="42"/>
                      <a:pt x="494" y="42"/>
                    </a:cubicBezTo>
                    <a:cubicBezTo>
                      <a:pt x="499" y="38"/>
                      <a:pt x="505" y="35"/>
                      <a:pt x="511" y="32"/>
                    </a:cubicBezTo>
                    <a:cubicBezTo>
                      <a:pt x="513" y="36"/>
                      <a:pt x="513" y="36"/>
                      <a:pt x="513" y="36"/>
                    </a:cubicBezTo>
                    <a:cubicBezTo>
                      <a:pt x="507" y="39"/>
                      <a:pt x="501" y="42"/>
                      <a:pt x="496" y="45"/>
                    </a:cubicBezTo>
                    <a:close/>
                    <a:moveTo>
                      <a:pt x="808" y="35"/>
                    </a:moveTo>
                    <a:cubicBezTo>
                      <a:pt x="802" y="33"/>
                      <a:pt x="795" y="30"/>
                      <a:pt x="789" y="28"/>
                    </a:cubicBezTo>
                    <a:cubicBezTo>
                      <a:pt x="791" y="24"/>
                      <a:pt x="791" y="24"/>
                      <a:pt x="791" y="24"/>
                    </a:cubicBezTo>
                    <a:cubicBezTo>
                      <a:pt x="797" y="27"/>
                      <a:pt x="803" y="29"/>
                      <a:pt x="809" y="32"/>
                    </a:cubicBezTo>
                    <a:lnTo>
                      <a:pt x="808" y="35"/>
                    </a:lnTo>
                    <a:close/>
                    <a:moveTo>
                      <a:pt x="526" y="30"/>
                    </a:moveTo>
                    <a:cubicBezTo>
                      <a:pt x="524" y="26"/>
                      <a:pt x="524" y="26"/>
                      <a:pt x="524" y="26"/>
                    </a:cubicBezTo>
                    <a:cubicBezTo>
                      <a:pt x="530" y="23"/>
                      <a:pt x="537" y="21"/>
                      <a:pt x="543" y="19"/>
                    </a:cubicBezTo>
                    <a:cubicBezTo>
                      <a:pt x="544" y="22"/>
                      <a:pt x="544" y="22"/>
                      <a:pt x="544" y="22"/>
                    </a:cubicBezTo>
                    <a:cubicBezTo>
                      <a:pt x="538" y="25"/>
                      <a:pt x="532" y="27"/>
                      <a:pt x="526" y="30"/>
                    </a:cubicBezTo>
                    <a:close/>
                    <a:moveTo>
                      <a:pt x="776" y="23"/>
                    </a:moveTo>
                    <a:cubicBezTo>
                      <a:pt x="770" y="21"/>
                      <a:pt x="764" y="19"/>
                      <a:pt x="757" y="18"/>
                    </a:cubicBezTo>
                    <a:cubicBezTo>
                      <a:pt x="758" y="14"/>
                      <a:pt x="758" y="14"/>
                      <a:pt x="758" y="14"/>
                    </a:cubicBezTo>
                    <a:cubicBezTo>
                      <a:pt x="765" y="16"/>
                      <a:pt x="771" y="17"/>
                      <a:pt x="778" y="20"/>
                    </a:cubicBezTo>
                    <a:lnTo>
                      <a:pt x="776" y="23"/>
                    </a:lnTo>
                    <a:close/>
                    <a:moveTo>
                      <a:pt x="557" y="18"/>
                    </a:moveTo>
                    <a:cubicBezTo>
                      <a:pt x="556" y="14"/>
                      <a:pt x="556" y="14"/>
                      <a:pt x="556" y="14"/>
                    </a:cubicBezTo>
                    <a:cubicBezTo>
                      <a:pt x="562" y="12"/>
                      <a:pt x="569" y="10"/>
                      <a:pt x="575" y="9"/>
                    </a:cubicBezTo>
                    <a:cubicBezTo>
                      <a:pt x="576" y="13"/>
                      <a:pt x="576" y="13"/>
                      <a:pt x="576" y="13"/>
                    </a:cubicBezTo>
                    <a:cubicBezTo>
                      <a:pt x="570" y="14"/>
                      <a:pt x="564" y="16"/>
                      <a:pt x="557" y="18"/>
                    </a:cubicBezTo>
                    <a:close/>
                    <a:moveTo>
                      <a:pt x="744" y="14"/>
                    </a:moveTo>
                    <a:cubicBezTo>
                      <a:pt x="737" y="13"/>
                      <a:pt x="731" y="12"/>
                      <a:pt x="724" y="10"/>
                    </a:cubicBezTo>
                    <a:cubicBezTo>
                      <a:pt x="725" y="6"/>
                      <a:pt x="725" y="6"/>
                      <a:pt x="725" y="6"/>
                    </a:cubicBezTo>
                    <a:cubicBezTo>
                      <a:pt x="732" y="8"/>
                      <a:pt x="738" y="9"/>
                      <a:pt x="745" y="10"/>
                    </a:cubicBezTo>
                    <a:lnTo>
                      <a:pt x="744" y="14"/>
                    </a:lnTo>
                    <a:close/>
                    <a:moveTo>
                      <a:pt x="590" y="10"/>
                    </a:moveTo>
                    <a:cubicBezTo>
                      <a:pt x="589" y="6"/>
                      <a:pt x="589" y="6"/>
                      <a:pt x="589" y="6"/>
                    </a:cubicBezTo>
                    <a:cubicBezTo>
                      <a:pt x="596" y="5"/>
                      <a:pt x="602" y="4"/>
                      <a:pt x="609" y="3"/>
                    </a:cubicBezTo>
                    <a:cubicBezTo>
                      <a:pt x="610" y="7"/>
                      <a:pt x="610" y="7"/>
                      <a:pt x="610" y="7"/>
                    </a:cubicBezTo>
                    <a:cubicBezTo>
                      <a:pt x="603" y="7"/>
                      <a:pt x="596" y="9"/>
                      <a:pt x="590" y="10"/>
                    </a:cubicBezTo>
                    <a:close/>
                    <a:moveTo>
                      <a:pt x="711" y="8"/>
                    </a:moveTo>
                    <a:cubicBezTo>
                      <a:pt x="704" y="7"/>
                      <a:pt x="698" y="7"/>
                      <a:pt x="691" y="6"/>
                    </a:cubicBezTo>
                    <a:cubicBezTo>
                      <a:pt x="691" y="2"/>
                      <a:pt x="691" y="2"/>
                      <a:pt x="691" y="2"/>
                    </a:cubicBezTo>
                    <a:cubicBezTo>
                      <a:pt x="698" y="3"/>
                      <a:pt x="705" y="3"/>
                      <a:pt x="711" y="4"/>
                    </a:cubicBezTo>
                    <a:lnTo>
                      <a:pt x="711" y="8"/>
                    </a:lnTo>
                    <a:close/>
                    <a:moveTo>
                      <a:pt x="623" y="5"/>
                    </a:moveTo>
                    <a:cubicBezTo>
                      <a:pt x="623" y="1"/>
                      <a:pt x="623" y="1"/>
                      <a:pt x="623" y="1"/>
                    </a:cubicBezTo>
                    <a:cubicBezTo>
                      <a:pt x="630" y="1"/>
                      <a:pt x="636" y="0"/>
                      <a:pt x="643" y="0"/>
                    </a:cubicBezTo>
                    <a:cubicBezTo>
                      <a:pt x="643" y="4"/>
                      <a:pt x="643" y="4"/>
                      <a:pt x="643" y="4"/>
                    </a:cubicBezTo>
                    <a:cubicBezTo>
                      <a:pt x="637" y="4"/>
                      <a:pt x="630" y="5"/>
                      <a:pt x="623" y="5"/>
                    </a:cubicBezTo>
                    <a:close/>
                    <a:moveTo>
                      <a:pt x="677" y="5"/>
                    </a:moveTo>
                    <a:cubicBezTo>
                      <a:pt x="671" y="5"/>
                      <a:pt x="664" y="4"/>
                      <a:pt x="657" y="4"/>
                    </a:cubicBezTo>
                    <a:cubicBezTo>
                      <a:pt x="657" y="0"/>
                      <a:pt x="657" y="0"/>
                      <a:pt x="657" y="0"/>
                    </a:cubicBezTo>
                    <a:cubicBezTo>
                      <a:pt x="664" y="0"/>
                      <a:pt x="671" y="1"/>
                      <a:pt x="677" y="1"/>
                    </a:cubicBezTo>
                    <a:lnTo>
                      <a:pt x="677" y="5"/>
                    </a:lnTo>
                    <a:close/>
                  </a:path>
                </a:pathLst>
              </a:cu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任意多边形 55">
                <a:extLst>
                  <a:ext uri="{FF2B5EF4-FFF2-40B4-BE49-F238E27FC236}">
                    <a16:creationId xmlns:a16="http://schemas.microsoft.com/office/drawing/2014/main" id="{AE815425-93A0-080F-F6D3-FD25A2F46835}"/>
                  </a:ext>
                </a:extLst>
              </p:cNvPr>
              <p:cNvSpPr/>
              <p:nvPr/>
            </p:nvSpPr>
            <p:spPr bwMode="auto">
              <a:xfrm>
                <a:off x="5978" y="3214"/>
                <a:ext cx="24" cy="15"/>
              </a:xfrm>
              <a:custGeom>
                <a:avLst/>
                <a:gdLst>
                  <a:gd name="T0" fmla="*/ 0 w 10"/>
                  <a:gd name="T1" fmla="*/ 6 h 6"/>
                  <a:gd name="T2" fmla="*/ 0 w 10"/>
                  <a:gd name="T3" fmla="*/ 2 h 6"/>
                  <a:gd name="T4" fmla="*/ 10 w 10"/>
                  <a:gd name="T5" fmla="*/ 0 h 6"/>
                  <a:gd name="T6" fmla="*/ 10 w 10"/>
                  <a:gd name="T7" fmla="*/ 4 h 6"/>
                  <a:gd name="T8" fmla="*/ 0 w 10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6" y="1"/>
                      <a:pt x="10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5"/>
                      <a:pt x="3" y="5"/>
                      <a:pt x="0" y="6"/>
                    </a:cubicBezTo>
                    <a:close/>
                  </a:path>
                </a:pathLst>
              </a:cu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矩形 56">
                <a:extLst>
                  <a:ext uri="{FF2B5EF4-FFF2-40B4-BE49-F238E27FC236}">
                    <a16:creationId xmlns:a16="http://schemas.microsoft.com/office/drawing/2014/main" id="{36CCF2FD-A3A8-44F6-18AB-536DB7E4F171}"/>
                  </a:ext>
                </a:extLst>
              </p:cNvPr>
              <p:cNvSpPr/>
              <p:nvPr/>
            </p:nvSpPr>
            <p:spPr bwMode="auto">
              <a:xfrm>
                <a:off x="1230" y="1583"/>
                <a:ext cx="135" cy="9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矩形 57">
                <a:extLst>
                  <a:ext uri="{FF2B5EF4-FFF2-40B4-BE49-F238E27FC236}">
                    <a16:creationId xmlns:a16="http://schemas.microsoft.com/office/drawing/2014/main" id="{F904BE30-1005-B076-90EB-4F7F8154B270}"/>
                  </a:ext>
                </a:extLst>
              </p:cNvPr>
              <p:cNvSpPr/>
              <p:nvPr/>
            </p:nvSpPr>
            <p:spPr bwMode="auto">
              <a:xfrm>
                <a:off x="1365" y="1656"/>
                <a:ext cx="136" cy="10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矩形 58">
                <a:extLst>
                  <a:ext uri="{FF2B5EF4-FFF2-40B4-BE49-F238E27FC236}">
                    <a16:creationId xmlns:a16="http://schemas.microsoft.com/office/drawing/2014/main" id="{31CA3D61-200E-B98C-8E2D-A0F50899DF1F}"/>
                  </a:ext>
                </a:extLst>
              </p:cNvPr>
              <p:cNvSpPr/>
              <p:nvPr/>
            </p:nvSpPr>
            <p:spPr bwMode="auto">
              <a:xfrm>
                <a:off x="5361" y="992"/>
                <a:ext cx="135" cy="9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矩形 59">
                <a:extLst>
                  <a:ext uri="{FF2B5EF4-FFF2-40B4-BE49-F238E27FC236}">
                    <a16:creationId xmlns:a16="http://schemas.microsoft.com/office/drawing/2014/main" id="{87D5F200-48ED-1DCD-EC74-03B0ED9C947C}"/>
                  </a:ext>
                </a:extLst>
              </p:cNvPr>
              <p:cNvSpPr/>
              <p:nvPr/>
            </p:nvSpPr>
            <p:spPr bwMode="auto">
              <a:xfrm>
                <a:off x="5276" y="1065"/>
                <a:ext cx="135" cy="10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矩形 60">
                <a:extLst>
                  <a:ext uri="{FF2B5EF4-FFF2-40B4-BE49-F238E27FC236}">
                    <a16:creationId xmlns:a16="http://schemas.microsoft.com/office/drawing/2014/main" id="{FD3F67E1-27F3-6DB8-72EF-56211E8F9203}"/>
                  </a:ext>
                </a:extLst>
              </p:cNvPr>
              <p:cNvSpPr/>
              <p:nvPr/>
            </p:nvSpPr>
            <p:spPr bwMode="auto">
              <a:xfrm>
                <a:off x="5482" y="1030"/>
                <a:ext cx="183" cy="9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矩形 61">
                <a:extLst>
                  <a:ext uri="{FF2B5EF4-FFF2-40B4-BE49-F238E27FC236}">
                    <a16:creationId xmlns:a16="http://schemas.microsoft.com/office/drawing/2014/main" id="{F0B8B82B-D7C0-D7B7-0EDF-58EE4E009C81}"/>
                  </a:ext>
                </a:extLst>
              </p:cNvPr>
              <p:cNvSpPr/>
              <p:nvPr/>
            </p:nvSpPr>
            <p:spPr bwMode="auto">
              <a:xfrm>
                <a:off x="6664" y="2597"/>
                <a:ext cx="97" cy="9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矩形 62">
                <a:extLst>
                  <a:ext uri="{FF2B5EF4-FFF2-40B4-BE49-F238E27FC236}">
                    <a16:creationId xmlns:a16="http://schemas.microsoft.com/office/drawing/2014/main" id="{1A1B099C-97A0-6E56-BA76-3284EC36757D}"/>
                  </a:ext>
                </a:extLst>
              </p:cNvPr>
              <p:cNvSpPr/>
              <p:nvPr/>
            </p:nvSpPr>
            <p:spPr bwMode="auto">
              <a:xfrm>
                <a:off x="6573" y="2521"/>
                <a:ext cx="136" cy="9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矩形 63">
                <a:extLst>
                  <a:ext uri="{FF2B5EF4-FFF2-40B4-BE49-F238E27FC236}">
                    <a16:creationId xmlns:a16="http://schemas.microsoft.com/office/drawing/2014/main" id="{3C01A832-688D-009A-7F79-E5E09F5DD4D3}"/>
                  </a:ext>
                </a:extLst>
              </p:cNvPr>
              <p:cNvSpPr/>
              <p:nvPr/>
            </p:nvSpPr>
            <p:spPr bwMode="auto">
              <a:xfrm>
                <a:off x="2186" y="626"/>
                <a:ext cx="135" cy="9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矩形 64">
                <a:extLst>
                  <a:ext uri="{FF2B5EF4-FFF2-40B4-BE49-F238E27FC236}">
                    <a16:creationId xmlns:a16="http://schemas.microsoft.com/office/drawing/2014/main" id="{772A0166-B14F-4223-4D57-5308D2E8E40E}"/>
                  </a:ext>
                </a:extLst>
              </p:cNvPr>
              <p:cNvSpPr/>
              <p:nvPr/>
            </p:nvSpPr>
            <p:spPr bwMode="auto">
              <a:xfrm>
                <a:off x="1966" y="2257"/>
                <a:ext cx="223" cy="10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矩形 65">
                <a:extLst>
                  <a:ext uri="{FF2B5EF4-FFF2-40B4-BE49-F238E27FC236}">
                    <a16:creationId xmlns:a16="http://schemas.microsoft.com/office/drawing/2014/main" id="{4903DC08-DD73-9451-2069-1F76D8EFD250}"/>
                  </a:ext>
                </a:extLst>
              </p:cNvPr>
              <p:cNvSpPr/>
              <p:nvPr/>
            </p:nvSpPr>
            <p:spPr bwMode="auto">
              <a:xfrm>
                <a:off x="2236" y="2257"/>
                <a:ext cx="116" cy="10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任意多边形 66">
                <a:extLst>
                  <a:ext uri="{FF2B5EF4-FFF2-40B4-BE49-F238E27FC236}">
                    <a16:creationId xmlns:a16="http://schemas.microsoft.com/office/drawing/2014/main" id="{DCD6FCA2-5AD7-07EC-E893-5070A25018FB}"/>
                  </a:ext>
                </a:extLst>
              </p:cNvPr>
              <p:cNvSpPr/>
              <p:nvPr/>
            </p:nvSpPr>
            <p:spPr bwMode="auto">
              <a:xfrm>
                <a:off x="4744" y="1930"/>
                <a:ext cx="97" cy="97"/>
              </a:xfrm>
              <a:custGeom>
                <a:avLst/>
                <a:gdLst>
                  <a:gd name="T0" fmla="*/ 20 w 41"/>
                  <a:gd name="T1" fmla="*/ 41 h 41"/>
                  <a:gd name="T2" fmla="*/ 0 w 41"/>
                  <a:gd name="T3" fmla="*/ 20 h 41"/>
                  <a:gd name="T4" fmla="*/ 20 w 41"/>
                  <a:gd name="T5" fmla="*/ 0 h 41"/>
                  <a:gd name="T6" fmla="*/ 41 w 41"/>
                  <a:gd name="T7" fmla="*/ 20 h 41"/>
                  <a:gd name="T8" fmla="*/ 20 w 41"/>
                  <a:gd name="T9" fmla="*/ 41 h 41"/>
                  <a:gd name="T10" fmla="*/ 20 w 41"/>
                  <a:gd name="T11" fmla="*/ 4 h 41"/>
                  <a:gd name="T12" fmla="*/ 4 w 41"/>
                  <a:gd name="T13" fmla="*/ 20 h 41"/>
                  <a:gd name="T14" fmla="*/ 20 w 41"/>
                  <a:gd name="T15" fmla="*/ 37 h 41"/>
                  <a:gd name="T16" fmla="*/ 37 w 41"/>
                  <a:gd name="T17" fmla="*/ 20 h 41"/>
                  <a:gd name="T18" fmla="*/ 20 w 41"/>
                  <a:gd name="T1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1">
                    <a:moveTo>
                      <a:pt x="20" y="41"/>
                    </a:moveTo>
                    <a:cubicBezTo>
                      <a:pt x="9" y="41"/>
                      <a:pt x="0" y="32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0"/>
                    </a:cubicBezTo>
                    <a:cubicBezTo>
                      <a:pt x="41" y="32"/>
                      <a:pt x="32" y="41"/>
                      <a:pt x="20" y="41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7"/>
                      <a:pt x="20" y="37"/>
                    </a:cubicBezTo>
                    <a:cubicBezTo>
                      <a:pt x="29" y="37"/>
                      <a:pt x="37" y="29"/>
                      <a:pt x="37" y="20"/>
                    </a:cubicBezTo>
                    <a:cubicBezTo>
                      <a:pt x="37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任意多边形 67">
                <a:extLst>
                  <a:ext uri="{FF2B5EF4-FFF2-40B4-BE49-F238E27FC236}">
                    <a16:creationId xmlns:a16="http://schemas.microsoft.com/office/drawing/2014/main" id="{9D53BD68-E41E-2BB2-A372-A0501EB6FC9E}"/>
                  </a:ext>
                </a:extLst>
              </p:cNvPr>
              <p:cNvSpPr/>
              <p:nvPr/>
            </p:nvSpPr>
            <p:spPr bwMode="auto">
              <a:xfrm>
                <a:off x="6462" y="1628"/>
                <a:ext cx="97" cy="95"/>
              </a:xfrm>
              <a:custGeom>
                <a:avLst/>
                <a:gdLst>
                  <a:gd name="T0" fmla="*/ 20 w 41"/>
                  <a:gd name="T1" fmla="*/ 40 h 40"/>
                  <a:gd name="T2" fmla="*/ 0 w 41"/>
                  <a:gd name="T3" fmla="*/ 20 h 40"/>
                  <a:gd name="T4" fmla="*/ 20 w 41"/>
                  <a:gd name="T5" fmla="*/ 0 h 40"/>
                  <a:gd name="T6" fmla="*/ 41 w 41"/>
                  <a:gd name="T7" fmla="*/ 20 h 40"/>
                  <a:gd name="T8" fmla="*/ 20 w 41"/>
                  <a:gd name="T9" fmla="*/ 40 h 40"/>
                  <a:gd name="T10" fmla="*/ 20 w 41"/>
                  <a:gd name="T11" fmla="*/ 4 h 40"/>
                  <a:gd name="T12" fmla="*/ 4 w 41"/>
                  <a:gd name="T13" fmla="*/ 20 h 40"/>
                  <a:gd name="T14" fmla="*/ 20 w 41"/>
                  <a:gd name="T15" fmla="*/ 36 h 40"/>
                  <a:gd name="T16" fmla="*/ 37 w 41"/>
                  <a:gd name="T17" fmla="*/ 20 h 40"/>
                  <a:gd name="T18" fmla="*/ 20 w 41"/>
                  <a:gd name="T19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1" y="9"/>
                      <a:pt x="41" y="20"/>
                    </a:cubicBezTo>
                    <a:cubicBezTo>
                      <a:pt x="41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7" y="29"/>
                      <a:pt x="37" y="20"/>
                    </a:cubicBezTo>
                    <a:cubicBezTo>
                      <a:pt x="37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任意多边形 68">
                <a:extLst>
                  <a:ext uri="{FF2B5EF4-FFF2-40B4-BE49-F238E27FC236}">
                    <a16:creationId xmlns:a16="http://schemas.microsoft.com/office/drawing/2014/main" id="{ED7702D3-488B-C941-7411-7D44D903C58B}"/>
                  </a:ext>
                </a:extLst>
              </p:cNvPr>
              <p:cNvSpPr/>
              <p:nvPr/>
            </p:nvSpPr>
            <p:spPr bwMode="auto">
              <a:xfrm>
                <a:off x="4839" y="685"/>
                <a:ext cx="97" cy="95"/>
              </a:xfrm>
              <a:custGeom>
                <a:avLst/>
                <a:gdLst>
                  <a:gd name="T0" fmla="*/ 20 w 41"/>
                  <a:gd name="T1" fmla="*/ 40 h 40"/>
                  <a:gd name="T2" fmla="*/ 0 w 41"/>
                  <a:gd name="T3" fmla="*/ 20 h 40"/>
                  <a:gd name="T4" fmla="*/ 20 w 41"/>
                  <a:gd name="T5" fmla="*/ 0 h 40"/>
                  <a:gd name="T6" fmla="*/ 41 w 41"/>
                  <a:gd name="T7" fmla="*/ 20 h 40"/>
                  <a:gd name="T8" fmla="*/ 20 w 41"/>
                  <a:gd name="T9" fmla="*/ 40 h 40"/>
                  <a:gd name="T10" fmla="*/ 20 w 41"/>
                  <a:gd name="T11" fmla="*/ 4 h 40"/>
                  <a:gd name="T12" fmla="*/ 4 w 41"/>
                  <a:gd name="T13" fmla="*/ 20 h 40"/>
                  <a:gd name="T14" fmla="*/ 20 w 41"/>
                  <a:gd name="T15" fmla="*/ 36 h 40"/>
                  <a:gd name="T16" fmla="*/ 37 w 41"/>
                  <a:gd name="T17" fmla="*/ 20 h 40"/>
                  <a:gd name="T18" fmla="*/ 20 w 41"/>
                  <a:gd name="T19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2" y="0"/>
                      <a:pt x="41" y="9"/>
                      <a:pt x="41" y="20"/>
                    </a:cubicBezTo>
                    <a:cubicBezTo>
                      <a:pt x="41" y="31"/>
                      <a:pt x="32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30" y="36"/>
                      <a:pt x="37" y="29"/>
                      <a:pt x="37" y="20"/>
                    </a:cubicBezTo>
                    <a:cubicBezTo>
                      <a:pt x="37" y="11"/>
                      <a:pt x="30" y="4"/>
                      <a:pt x="20" y="4"/>
                    </a:cubicBezTo>
                    <a:close/>
                  </a:path>
                </a:pathLst>
              </a:cu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任意多边形 69">
                <a:extLst>
                  <a:ext uri="{FF2B5EF4-FFF2-40B4-BE49-F238E27FC236}">
                    <a16:creationId xmlns:a16="http://schemas.microsoft.com/office/drawing/2014/main" id="{C661C3D7-3320-A999-F6C9-EFCC4A084D6A}"/>
                  </a:ext>
                </a:extLst>
              </p:cNvPr>
              <p:cNvSpPr/>
              <p:nvPr/>
            </p:nvSpPr>
            <p:spPr bwMode="auto">
              <a:xfrm>
                <a:off x="5736" y="771"/>
                <a:ext cx="54" cy="54"/>
              </a:xfrm>
              <a:custGeom>
                <a:avLst/>
                <a:gdLst>
                  <a:gd name="T0" fmla="*/ 12 w 23"/>
                  <a:gd name="T1" fmla="*/ 23 h 23"/>
                  <a:gd name="T2" fmla="*/ 0 w 23"/>
                  <a:gd name="T3" fmla="*/ 12 h 23"/>
                  <a:gd name="T4" fmla="*/ 12 w 23"/>
                  <a:gd name="T5" fmla="*/ 0 h 23"/>
                  <a:gd name="T6" fmla="*/ 23 w 23"/>
                  <a:gd name="T7" fmla="*/ 12 h 23"/>
                  <a:gd name="T8" fmla="*/ 12 w 23"/>
                  <a:gd name="T9" fmla="*/ 23 h 23"/>
                  <a:gd name="T10" fmla="*/ 12 w 23"/>
                  <a:gd name="T11" fmla="*/ 4 h 23"/>
                  <a:gd name="T12" fmla="*/ 4 w 23"/>
                  <a:gd name="T13" fmla="*/ 12 h 23"/>
                  <a:gd name="T14" fmla="*/ 12 w 23"/>
                  <a:gd name="T15" fmla="*/ 19 h 23"/>
                  <a:gd name="T16" fmla="*/ 19 w 23"/>
                  <a:gd name="T17" fmla="*/ 12 h 23"/>
                  <a:gd name="T18" fmla="*/ 12 w 23"/>
                  <a:gd name="T1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23">
                    <a:moveTo>
                      <a:pt x="12" y="23"/>
                    </a:moveTo>
                    <a:cubicBezTo>
                      <a:pt x="5" y="23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3" y="5"/>
                      <a:pt x="23" y="12"/>
                    </a:cubicBezTo>
                    <a:cubicBezTo>
                      <a:pt x="23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5" y="19"/>
                      <a:pt x="19" y="16"/>
                      <a:pt x="19" y="12"/>
                    </a:cubicBezTo>
                    <a:cubicBezTo>
                      <a:pt x="19" y="8"/>
                      <a:pt x="15" y="4"/>
                      <a:pt x="12" y="4"/>
                    </a:cubicBezTo>
                    <a:close/>
                  </a:path>
                </a:pathLst>
              </a:cu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任意多边形 70">
                <a:extLst>
                  <a:ext uri="{FF2B5EF4-FFF2-40B4-BE49-F238E27FC236}">
                    <a16:creationId xmlns:a16="http://schemas.microsoft.com/office/drawing/2014/main" id="{7356F17A-0EA1-3A25-4AF2-C30492AAC8BB}"/>
                  </a:ext>
                </a:extLst>
              </p:cNvPr>
              <p:cNvSpPr/>
              <p:nvPr/>
            </p:nvSpPr>
            <p:spPr bwMode="auto">
              <a:xfrm>
                <a:off x="4407" y="2407"/>
                <a:ext cx="55" cy="52"/>
              </a:xfrm>
              <a:custGeom>
                <a:avLst/>
                <a:gdLst>
                  <a:gd name="T0" fmla="*/ 11 w 23"/>
                  <a:gd name="T1" fmla="*/ 22 h 22"/>
                  <a:gd name="T2" fmla="*/ 0 w 23"/>
                  <a:gd name="T3" fmla="*/ 11 h 22"/>
                  <a:gd name="T4" fmla="*/ 11 w 23"/>
                  <a:gd name="T5" fmla="*/ 0 h 22"/>
                  <a:gd name="T6" fmla="*/ 23 w 23"/>
                  <a:gd name="T7" fmla="*/ 11 h 22"/>
                  <a:gd name="T8" fmla="*/ 11 w 23"/>
                  <a:gd name="T9" fmla="*/ 22 h 22"/>
                  <a:gd name="T10" fmla="*/ 11 w 23"/>
                  <a:gd name="T11" fmla="*/ 4 h 22"/>
                  <a:gd name="T12" fmla="*/ 4 w 23"/>
                  <a:gd name="T13" fmla="*/ 11 h 22"/>
                  <a:gd name="T14" fmla="*/ 11 w 23"/>
                  <a:gd name="T15" fmla="*/ 18 h 22"/>
                  <a:gd name="T16" fmla="*/ 19 w 23"/>
                  <a:gd name="T17" fmla="*/ 11 h 22"/>
                  <a:gd name="T18" fmla="*/ 11 w 23"/>
                  <a:gd name="T1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22">
                    <a:moveTo>
                      <a:pt x="11" y="22"/>
                    </a:moveTo>
                    <a:cubicBezTo>
                      <a:pt x="5" y="22"/>
                      <a:pt x="0" y="17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3" y="5"/>
                      <a:pt x="23" y="11"/>
                    </a:cubicBezTo>
                    <a:cubicBezTo>
                      <a:pt x="23" y="17"/>
                      <a:pt x="18" y="22"/>
                      <a:pt x="11" y="22"/>
                    </a:cubicBezTo>
                    <a:close/>
                    <a:moveTo>
                      <a:pt x="11" y="4"/>
                    </a:moveTo>
                    <a:cubicBezTo>
                      <a:pt x="8" y="4"/>
                      <a:pt x="4" y="7"/>
                      <a:pt x="4" y="11"/>
                    </a:cubicBezTo>
                    <a:cubicBezTo>
                      <a:pt x="4" y="15"/>
                      <a:pt x="8" y="18"/>
                      <a:pt x="11" y="18"/>
                    </a:cubicBezTo>
                    <a:cubicBezTo>
                      <a:pt x="15" y="18"/>
                      <a:pt x="19" y="15"/>
                      <a:pt x="19" y="11"/>
                    </a:cubicBezTo>
                    <a:cubicBezTo>
                      <a:pt x="19" y="7"/>
                      <a:pt x="15" y="4"/>
                      <a:pt x="11" y="4"/>
                    </a:cubicBezTo>
                    <a:close/>
                  </a:path>
                </a:pathLst>
              </a:cu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任意多边形 71">
                <a:extLst>
                  <a:ext uri="{FF2B5EF4-FFF2-40B4-BE49-F238E27FC236}">
                    <a16:creationId xmlns:a16="http://schemas.microsoft.com/office/drawing/2014/main" id="{072C73D6-F855-ECAC-8968-E21FEC177DEE}"/>
                  </a:ext>
                </a:extLst>
              </p:cNvPr>
              <p:cNvSpPr/>
              <p:nvPr/>
            </p:nvSpPr>
            <p:spPr bwMode="auto">
              <a:xfrm>
                <a:off x="1883" y="847"/>
                <a:ext cx="52" cy="52"/>
              </a:xfrm>
              <a:custGeom>
                <a:avLst/>
                <a:gdLst>
                  <a:gd name="T0" fmla="*/ 11 w 22"/>
                  <a:gd name="T1" fmla="*/ 22 h 22"/>
                  <a:gd name="T2" fmla="*/ 0 w 22"/>
                  <a:gd name="T3" fmla="*/ 11 h 22"/>
                  <a:gd name="T4" fmla="*/ 11 w 22"/>
                  <a:gd name="T5" fmla="*/ 0 h 22"/>
                  <a:gd name="T6" fmla="*/ 22 w 22"/>
                  <a:gd name="T7" fmla="*/ 11 h 22"/>
                  <a:gd name="T8" fmla="*/ 11 w 22"/>
                  <a:gd name="T9" fmla="*/ 22 h 22"/>
                  <a:gd name="T10" fmla="*/ 11 w 22"/>
                  <a:gd name="T11" fmla="*/ 4 h 22"/>
                  <a:gd name="T12" fmla="*/ 4 w 22"/>
                  <a:gd name="T13" fmla="*/ 11 h 22"/>
                  <a:gd name="T14" fmla="*/ 11 w 22"/>
                  <a:gd name="T15" fmla="*/ 18 h 22"/>
                  <a:gd name="T16" fmla="*/ 18 w 22"/>
                  <a:gd name="T17" fmla="*/ 11 h 22"/>
                  <a:gd name="T18" fmla="*/ 11 w 22"/>
                  <a:gd name="T1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22">
                    <a:moveTo>
                      <a:pt x="11" y="22"/>
                    </a:moveTo>
                    <a:cubicBezTo>
                      <a:pt x="5" y="22"/>
                      <a:pt x="0" y="17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7" y="0"/>
                      <a:pt x="22" y="5"/>
                      <a:pt x="22" y="11"/>
                    </a:cubicBezTo>
                    <a:cubicBezTo>
                      <a:pt x="22" y="17"/>
                      <a:pt x="17" y="22"/>
                      <a:pt x="11" y="22"/>
                    </a:cubicBezTo>
                    <a:close/>
                    <a:moveTo>
                      <a:pt x="11" y="4"/>
                    </a:moveTo>
                    <a:cubicBezTo>
                      <a:pt x="7" y="4"/>
                      <a:pt x="4" y="7"/>
                      <a:pt x="4" y="11"/>
                    </a:cubicBezTo>
                    <a:cubicBezTo>
                      <a:pt x="4" y="15"/>
                      <a:pt x="7" y="18"/>
                      <a:pt x="11" y="18"/>
                    </a:cubicBezTo>
                    <a:cubicBezTo>
                      <a:pt x="15" y="18"/>
                      <a:pt x="18" y="15"/>
                      <a:pt x="18" y="11"/>
                    </a:cubicBezTo>
                    <a:cubicBezTo>
                      <a:pt x="18" y="7"/>
                      <a:pt x="15" y="4"/>
                      <a:pt x="11" y="4"/>
                    </a:cubicBezTo>
                    <a:close/>
                  </a:path>
                </a:pathLst>
              </a:cu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任意多边形 72">
                <a:extLst>
                  <a:ext uri="{FF2B5EF4-FFF2-40B4-BE49-F238E27FC236}">
                    <a16:creationId xmlns:a16="http://schemas.microsoft.com/office/drawing/2014/main" id="{2614DCAF-70E7-682B-F0F1-F9A49BC103B1}"/>
                  </a:ext>
                </a:extLst>
              </p:cNvPr>
              <p:cNvSpPr/>
              <p:nvPr/>
            </p:nvSpPr>
            <p:spPr bwMode="auto">
              <a:xfrm>
                <a:off x="900" y="2205"/>
                <a:ext cx="52" cy="52"/>
              </a:xfrm>
              <a:custGeom>
                <a:avLst/>
                <a:gdLst>
                  <a:gd name="T0" fmla="*/ 11 w 22"/>
                  <a:gd name="T1" fmla="*/ 22 h 22"/>
                  <a:gd name="T2" fmla="*/ 0 w 22"/>
                  <a:gd name="T3" fmla="*/ 11 h 22"/>
                  <a:gd name="T4" fmla="*/ 11 w 22"/>
                  <a:gd name="T5" fmla="*/ 0 h 22"/>
                  <a:gd name="T6" fmla="*/ 22 w 22"/>
                  <a:gd name="T7" fmla="*/ 11 h 22"/>
                  <a:gd name="T8" fmla="*/ 11 w 22"/>
                  <a:gd name="T9" fmla="*/ 22 h 22"/>
                  <a:gd name="T10" fmla="*/ 11 w 22"/>
                  <a:gd name="T11" fmla="*/ 4 h 22"/>
                  <a:gd name="T12" fmla="*/ 4 w 22"/>
                  <a:gd name="T13" fmla="*/ 11 h 22"/>
                  <a:gd name="T14" fmla="*/ 11 w 22"/>
                  <a:gd name="T15" fmla="*/ 18 h 22"/>
                  <a:gd name="T16" fmla="*/ 18 w 22"/>
                  <a:gd name="T17" fmla="*/ 11 h 22"/>
                  <a:gd name="T18" fmla="*/ 11 w 22"/>
                  <a:gd name="T1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22">
                    <a:moveTo>
                      <a:pt x="11" y="22"/>
                    </a:moveTo>
                    <a:cubicBezTo>
                      <a:pt x="5" y="22"/>
                      <a:pt x="0" y="17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7" y="0"/>
                      <a:pt x="22" y="5"/>
                      <a:pt x="22" y="11"/>
                    </a:cubicBezTo>
                    <a:cubicBezTo>
                      <a:pt x="22" y="17"/>
                      <a:pt x="17" y="22"/>
                      <a:pt x="11" y="22"/>
                    </a:cubicBezTo>
                    <a:close/>
                    <a:moveTo>
                      <a:pt x="11" y="4"/>
                    </a:moveTo>
                    <a:cubicBezTo>
                      <a:pt x="7" y="4"/>
                      <a:pt x="4" y="7"/>
                      <a:pt x="4" y="11"/>
                    </a:cubicBezTo>
                    <a:cubicBezTo>
                      <a:pt x="4" y="15"/>
                      <a:pt x="7" y="18"/>
                      <a:pt x="11" y="18"/>
                    </a:cubicBezTo>
                    <a:cubicBezTo>
                      <a:pt x="15" y="18"/>
                      <a:pt x="18" y="15"/>
                      <a:pt x="18" y="11"/>
                    </a:cubicBezTo>
                    <a:cubicBezTo>
                      <a:pt x="18" y="7"/>
                      <a:pt x="15" y="4"/>
                      <a:pt x="11" y="4"/>
                    </a:cubicBezTo>
                    <a:close/>
                  </a:path>
                </a:pathLst>
              </a:cu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任意多边形 73">
                <a:extLst>
                  <a:ext uri="{FF2B5EF4-FFF2-40B4-BE49-F238E27FC236}">
                    <a16:creationId xmlns:a16="http://schemas.microsoft.com/office/drawing/2014/main" id="{464CD793-6E31-FECA-C11D-8D790716E6F9}"/>
                  </a:ext>
                </a:extLst>
              </p:cNvPr>
              <p:cNvSpPr/>
              <p:nvPr/>
            </p:nvSpPr>
            <p:spPr bwMode="auto">
              <a:xfrm>
                <a:off x="1970" y="1759"/>
                <a:ext cx="53" cy="54"/>
              </a:xfrm>
              <a:custGeom>
                <a:avLst/>
                <a:gdLst>
                  <a:gd name="T0" fmla="*/ 11 w 22"/>
                  <a:gd name="T1" fmla="*/ 23 h 23"/>
                  <a:gd name="T2" fmla="*/ 0 w 22"/>
                  <a:gd name="T3" fmla="*/ 12 h 23"/>
                  <a:gd name="T4" fmla="*/ 11 w 22"/>
                  <a:gd name="T5" fmla="*/ 0 h 23"/>
                  <a:gd name="T6" fmla="*/ 22 w 22"/>
                  <a:gd name="T7" fmla="*/ 12 h 23"/>
                  <a:gd name="T8" fmla="*/ 11 w 22"/>
                  <a:gd name="T9" fmla="*/ 23 h 23"/>
                  <a:gd name="T10" fmla="*/ 11 w 22"/>
                  <a:gd name="T11" fmla="*/ 4 h 23"/>
                  <a:gd name="T12" fmla="*/ 4 w 22"/>
                  <a:gd name="T13" fmla="*/ 12 h 23"/>
                  <a:gd name="T14" fmla="*/ 11 w 22"/>
                  <a:gd name="T15" fmla="*/ 19 h 23"/>
                  <a:gd name="T16" fmla="*/ 18 w 22"/>
                  <a:gd name="T17" fmla="*/ 12 h 23"/>
                  <a:gd name="T18" fmla="*/ 11 w 22"/>
                  <a:gd name="T1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23">
                    <a:moveTo>
                      <a:pt x="11" y="23"/>
                    </a:moveTo>
                    <a:cubicBezTo>
                      <a:pt x="5" y="23"/>
                      <a:pt x="0" y="18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7" y="0"/>
                      <a:pt x="22" y="5"/>
                      <a:pt x="22" y="12"/>
                    </a:cubicBezTo>
                    <a:cubicBezTo>
                      <a:pt x="22" y="18"/>
                      <a:pt x="17" y="23"/>
                      <a:pt x="11" y="23"/>
                    </a:cubicBezTo>
                    <a:close/>
                    <a:moveTo>
                      <a:pt x="11" y="4"/>
                    </a:moveTo>
                    <a:cubicBezTo>
                      <a:pt x="7" y="4"/>
                      <a:pt x="4" y="8"/>
                      <a:pt x="4" y="12"/>
                    </a:cubicBezTo>
                    <a:cubicBezTo>
                      <a:pt x="4" y="15"/>
                      <a:pt x="7" y="19"/>
                      <a:pt x="11" y="19"/>
                    </a:cubicBezTo>
                    <a:cubicBezTo>
                      <a:pt x="15" y="19"/>
                      <a:pt x="18" y="15"/>
                      <a:pt x="18" y="12"/>
                    </a:cubicBezTo>
                    <a:cubicBezTo>
                      <a:pt x="18" y="8"/>
                      <a:pt x="15" y="4"/>
                      <a:pt x="11" y="4"/>
                    </a:cubicBezTo>
                    <a:close/>
                  </a:path>
                </a:pathLst>
              </a:cu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矩形 74">
                <a:extLst>
                  <a:ext uri="{FF2B5EF4-FFF2-40B4-BE49-F238E27FC236}">
                    <a16:creationId xmlns:a16="http://schemas.microsoft.com/office/drawing/2014/main" id="{38BC3C7B-9CBE-A3E5-4F48-C08C8D4BA3C6}"/>
                  </a:ext>
                </a:extLst>
              </p:cNvPr>
              <p:cNvSpPr/>
              <p:nvPr/>
            </p:nvSpPr>
            <p:spPr bwMode="auto">
              <a:xfrm>
                <a:off x="1344" y="1110"/>
                <a:ext cx="9" cy="53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矩形 75">
                <a:extLst>
                  <a:ext uri="{FF2B5EF4-FFF2-40B4-BE49-F238E27FC236}">
                    <a16:creationId xmlns:a16="http://schemas.microsoft.com/office/drawing/2014/main" id="{24679207-A236-AFA5-FE5E-3A2A273D5313}"/>
                  </a:ext>
                </a:extLst>
              </p:cNvPr>
              <p:cNvSpPr/>
              <p:nvPr/>
            </p:nvSpPr>
            <p:spPr bwMode="auto">
              <a:xfrm>
                <a:off x="1323" y="1132"/>
                <a:ext cx="52" cy="9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矩形 76">
                <a:extLst>
                  <a:ext uri="{FF2B5EF4-FFF2-40B4-BE49-F238E27FC236}">
                    <a16:creationId xmlns:a16="http://schemas.microsoft.com/office/drawing/2014/main" id="{C69DE159-DD53-AB85-776F-B684E607E725}"/>
                  </a:ext>
                </a:extLst>
              </p:cNvPr>
              <p:cNvSpPr/>
              <p:nvPr/>
            </p:nvSpPr>
            <p:spPr bwMode="auto">
              <a:xfrm>
                <a:off x="4353" y="424"/>
                <a:ext cx="9" cy="52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矩形 77">
                <a:extLst>
                  <a:ext uri="{FF2B5EF4-FFF2-40B4-BE49-F238E27FC236}">
                    <a16:creationId xmlns:a16="http://schemas.microsoft.com/office/drawing/2014/main" id="{D7D6B6C9-63D9-B59A-2186-0521075164AA}"/>
                  </a:ext>
                </a:extLst>
              </p:cNvPr>
              <p:cNvSpPr/>
              <p:nvPr/>
            </p:nvSpPr>
            <p:spPr bwMode="auto">
              <a:xfrm>
                <a:off x="4331" y="445"/>
                <a:ext cx="52" cy="10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矩形 78">
                <a:extLst>
                  <a:ext uri="{FF2B5EF4-FFF2-40B4-BE49-F238E27FC236}">
                    <a16:creationId xmlns:a16="http://schemas.microsoft.com/office/drawing/2014/main" id="{7AE21F17-BF47-A749-1075-980AF6C719EF}"/>
                  </a:ext>
                </a:extLst>
              </p:cNvPr>
              <p:cNvSpPr/>
              <p:nvPr/>
            </p:nvSpPr>
            <p:spPr bwMode="auto">
              <a:xfrm>
                <a:off x="5971" y="1220"/>
                <a:ext cx="9" cy="52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矩形 79">
                <a:extLst>
                  <a:ext uri="{FF2B5EF4-FFF2-40B4-BE49-F238E27FC236}">
                    <a16:creationId xmlns:a16="http://schemas.microsoft.com/office/drawing/2014/main" id="{DFF92FE1-0317-CF22-FCC5-BA12E7E37DD4}"/>
                  </a:ext>
                </a:extLst>
              </p:cNvPr>
              <p:cNvSpPr/>
              <p:nvPr/>
            </p:nvSpPr>
            <p:spPr bwMode="auto">
              <a:xfrm>
                <a:off x="5952" y="1241"/>
                <a:ext cx="50" cy="9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矩形 80">
                <a:extLst>
                  <a:ext uri="{FF2B5EF4-FFF2-40B4-BE49-F238E27FC236}">
                    <a16:creationId xmlns:a16="http://schemas.microsoft.com/office/drawing/2014/main" id="{7A3AD688-3D40-AD6A-DEBD-6AA2D6CD86E0}"/>
                  </a:ext>
                </a:extLst>
              </p:cNvPr>
              <p:cNvSpPr/>
              <p:nvPr/>
            </p:nvSpPr>
            <p:spPr bwMode="auto">
              <a:xfrm>
                <a:off x="6813" y="1908"/>
                <a:ext cx="10" cy="52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矩形 81">
                <a:extLst>
                  <a:ext uri="{FF2B5EF4-FFF2-40B4-BE49-F238E27FC236}">
                    <a16:creationId xmlns:a16="http://schemas.microsoft.com/office/drawing/2014/main" id="{4378F772-0681-15CF-6767-062AB1321770}"/>
                  </a:ext>
                </a:extLst>
              </p:cNvPr>
              <p:cNvSpPr/>
              <p:nvPr/>
            </p:nvSpPr>
            <p:spPr bwMode="auto">
              <a:xfrm>
                <a:off x="6792" y="1930"/>
                <a:ext cx="52" cy="9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矩形 82">
                <a:extLst>
                  <a:ext uri="{FF2B5EF4-FFF2-40B4-BE49-F238E27FC236}">
                    <a16:creationId xmlns:a16="http://schemas.microsoft.com/office/drawing/2014/main" id="{E028D1DB-F81C-DF8D-E715-E2287C16908F}"/>
                  </a:ext>
                </a:extLst>
              </p:cNvPr>
              <p:cNvSpPr/>
              <p:nvPr/>
            </p:nvSpPr>
            <p:spPr bwMode="auto">
              <a:xfrm>
                <a:off x="6569" y="2813"/>
                <a:ext cx="9" cy="50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矩形 83">
                <a:extLst>
                  <a:ext uri="{FF2B5EF4-FFF2-40B4-BE49-F238E27FC236}">
                    <a16:creationId xmlns:a16="http://schemas.microsoft.com/office/drawing/2014/main" id="{11C8F91C-755B-826D-DE78-1207347B077E}"/>
                  </a:ext>
                </a:extLst>
              </p:cNvPr>
              <p:cNvSpPr/>
              <p:nvPr/>
            </p:nvSpPr>
            <p:spPr bwMode="auto">
              <a:xfrm>
                <a:off x="6547" y="2834"/>
                <a:ext cx="53" cy="10"/>
              </a:xfrm>
              <a:prstGeom prst="rect">
                <a:avLst/>
              </a:prstGeom>
              <a:solidFill>
                <a:srgbClr val="A9C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" name="任意多边形 84">
                <a:extLst>
                  <a:ext uri="{FF2B5EF4-FFF2-40B4-BE49-F238E27FC236}">
                    <a16:creationId xmlns:a16="http://schemas.microsoft.com/office/drawing/2014/main" id="{C4E96DA4-C78E-A9A1-2004-8C888D93484C}"/>
                  </a:ext>
                </a:extLst>
              </p:cNvPr>
              <p:cNvSpPr/>
              <p:nvPr/>
            </p:nvSpPr>
            <p:spPr bwMode="auto">
              <a:xfrm>
                <a:off x="4293" y="1595"/>
                <a:ext cx="864" cy="864"/>
              </a:xfrm>
              <a:custGeom>
                <a:avLst/>
                <a:gdLst>
                  <a:gd name="T0" fmla="*/ 341 w 364"/>
                  <a:gd name="T1" fmla="*/ 272 h 364"/>
                  <a:gd name="T2" fmla="*/ 357 w 364"/>
                  <a:gd name="T3" fmla="*/ 233 h 364"/>
                  <a:gd name="T4" fmla="*/ 364 w 364"/>
                  <a:gd name="T5" fmla="*/ 191 h 364"/>
                  <a:gd name="T6" fmla="*/ 326 w 364"/>
                  <a:gd name="T7" fmla="*/ 185 h 364"/>
                  <a:gd name="T8" fmla="*/ 322 w 364"/>
                  <a:gd name="T9" fmla="*/ 147 h 364"/>
                  <a:gd name="T10" fmla="*/ 358 w 364"/>
                  <a:gd name="T11" fmla="*/ 134 h 364"/>
                  <a:gd name="T12" fmla="*/ 317 w 364"/>
                  <a:gd name="T13" fmla="*/ 59 h 364"/>
                  <a:gd name="T14" fmla="*/ 286 w 364"/>
                  <a:gd name="T15" fmla="*/ 83 h 364"/>
                  <a:gd name="T16" fmla="*/ 256 w 364"/>
                  <a:gd name="T17" fmla="*/ 59 h 364"/>
                  <a:gd name="T18" fmla="*/ 272 w 364"/>
                  <a:gd name="T19" fmla="*/ 23 h 364"/>
                  <a:gd name="T20" fmla="*/ 233 w 364"/>
                  <a:gd name="T21" fmla="*/ 7 h 364"/>
                  <a:gd name="T22" fmla="*/ 191 w 364"/>
                  <a:gd name="T23" fmla="*/ 0 h 364"/>
                  <a:gd name="T24" fmla="*/ 185 w 364"/>
                  <a:gd name="T25" fmla="*/ 38 h 364"/>
                  <a:gd name="T26" fmla="*/ 147 w 364"/>
                  <a:gd name="T27" fmla="*/ 42 h 364"/>
                  <a:gd name="T28" fmla="*/ 134 w 364"/>
                  <a:gd name="T29" fmla="*/ 6 h 364"/>
                  <a:gd name="T30" fmla="*/ 59 w 364"/>
                  <a:gd name="T31" fmla="*/ 47 h 364"/>
                  <a:gd name="T32" fmla="*/ 83 w 364"/>
                  <a:gd name="T33" fmla="*/ 78 h 364"/>
                  <a:gd name="T34" fmla="*/ 59 w 364"/>
                  <a:gd name="T35" fmla="*/ 108 h 364"/>
                  <a:gd name="T36" fmla="*/ 23 w 364"/>
                  <a:gd name="T37" fmla="*/ 92 h 364"/>
                  <a:gd name="T38" fmla="*/ 7 w 364"/>
                  <a:gd name="T39" fmla="*/ 131 h 364"/>
                  <a:gd name="T40" fmla="*/ 0 w 364"/>
                  <a:gd name="T41" fmla="*/ 173 h 364"/>
                  <a:gd name="T42" fmla="*/ 38 w 364"/>
                  <a:gd name="T43" fmla="*/ 179 h 364"/>
                  <a:gd name="T44" fmla="*/ 42 w 364"/>
                  <a:gd name="T45" fmla="*/ 217 h 364"/>
                  <a:gd name="T46" fmla="*/ 6 w 364"/>
                  <a:gd name="T47" fmla="*/ 230 h 364"/>
                  <a:gd name="T48" fmla="*/ 47 w 364"/>
                  <a:gd name="T49" fmla="*/ 305 h 364"/>
                  <a:gd name="T50" fmla="*/ 78 w 364"/>
                  <a:gd name="T51" fmla="*/ 281 h 364"/>
                  <a:gd name="T52" fmla="*/ 108 w 364"/>
                  <a:gd name="T53" fmla="*/ 305 h 364"/>
                  <a:gd name="T54" fmla="*/ 92 w 364"/>
                  <a:gd name="T55" fmla="*/ 341 h 364"/>
                  <a:gd name="T56" fmla="*/ 131 w 364"/>
                  <a:gd name="T57" fmla="*/ 357 h 364"/>
                  <a:gd name="T58" fmla="*/ 173 w 364"/>
                  <a:gd name="T59" fmla="*/ 364 h 364"/>
                  <a:gd name="T60" fmla="*/ 179 w 364"/>
                  <a:gd name="T61" fmla="*/ 326 h 364"/>
                  <a:gd name="T62" fmla="*/ 217 w 364"/>
                  <a:gd name="T63" fmla="*/ 322 h 364"/>
                  <a:gd name="T64" fmla="*/ 230 w 364"/>
                  <a:gd name="T65" fmla="*/ 358 h 364"/>
                  <a:gd name="T66" fmla="*/ 305 w 364"/>
                  <a:gd name="T67" fmla="*/ 317 h 364"/>
                  <a:gd name="T68" fmla="*/ 281 w 364"/>
                  <a:gd name="T69" fmla="*/ 286 h 364"/>
                  <a:gd name="T70" fmla="*/ 305 w 364"/>
                  <a:gd name="T71" fmla="*/ 256 h 364"/>
                  <a:gd name="T72" fmla="*/ 341 w 364"/>
                  <a:gd name="T73" fmla="*/ 272 h 364"/>
                  <a:gd name="T74" fmla="*/ 156 w 364"/>
                  <a:gd name="T75" fmla="*/ 271 h 364"/>
                  <a:gd name="T76" fmla="*/ 94 w 364"/>
                  <a:gd name="T77" fmla="*/ 156 h 364"/>
                  <a:gd name="T78" fmla="*/ 208 w 364"/>
                  <a:gd name="T79" fmla="*/ 94 h 364"/>
                  <a:gd name="T80" fmla="*/ 271 w 364"/>
                  <a:gd name="T81" fmla="*/ 208 h 364"/>
                  <a:gd name="T82" fmla="*/ 156 w 364"/>
                  <a:gd name="T83" fmla="*/ 271 h 364"/>
                  <a:gd name="T84" fmla="*/ 163 w 364"/>
                  <a:gd name="T85" fmla="*/ 247 h 364"/>
                  <a:gd name="T86" fmla="*/ 117 w 364"/>
                  <a:gd name="T87" fmla="*/ 163 h 364"/>
                  <a:gd name="T88" fmla="*/ 201 w 364"/>
                  <a:gd name="T89" fmla="*/ 117 h 364"/>
                  <a:gd name="T90" fmla="*/ 247 w 364"/>
                  <a:gd name="T91" fmla="*/ 201 h 364"/>
                  <a:gd name="T92" fmla="*/ 163 w 364"/>
                  <a:gd name="T93" fmla="*/ 247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64" h="364">
                    <a:moveTo>
                      <a:pt x="341" y="272"/>
                    </a:moveTo>
                    <a:cubicBezTo>
                      <a:pt x="348" y="260"/>
                      <a:pt x="353" y="247"/>
                      <a:pt x="357" y="233"/>
                    </a:cubicBezTo>
                    <a:cubicBezTo>
                      <a:pt x="361" y="219"/>
                      <a:pt x="364" y="205"/>
                      <a:pt x="364" y="191"/>
                    </a:cubicBezTo>
                    <a:cubicBezTo>
                      <a:pt x="326" y="185"/>
                      <a:pt x="326" y="185"/>
                      <a:pt x="326" y="185"/>
                    </a:cubicBezTo>
                    <a:cubicBezTo>
                      <a:pt x="326" y="173"/>
                      <a:pt x="325" y="160"/>
                      <a:pt x="322" y="147"/>
                    </a:cubicBezTo>
                    <a:cubicBezTo>
                      <a:pt x="358" y="134"/>
                      <a:pt x="358" y="134"/>
                      <a:pt x="358" y="134"/>
                    </a:cubicBezTo>
                    <a:cubicBezTo>
                      <a:pt x="351" y="106"/>
                      <a:pt x="336" y="81"/>
                      <a:pt x="317" y="59"/>
                    </a:cubicBezTo>
                    <a:cubicBezTo>
                      <a:pt x="286" y="83"/>
                      <a:pt x="286" y="83"/>
                      <a:pt x="286" y="83"/>
                    </a:cubicBezTo>
                    <a:cubicBezTo>
                      <a:pt x="277" y="74"/>
                      <a:pt x="267" y="65"/>
                      <a:pt x="256" y="59"/>
                    </a:cubicBezTo>
                    <a:cubicBezTo>
                      <a:pt x="272" y="23"/>
                      <a:pt x="272" y="23"/>
                      <a:pt x="272" y="23"/>
                    </a:cubicBezTo>
                    <a:cubicBezTo>
                      <a:pt x="260" y="16"/>
                      <a:pt x="247" y="11"/>
                      <a:pt x="233" y="7"/>
                    </a:cubicBezTo>
                    <a:cubicBezTo>
                      <a:pt x="219" y="3"/>
                      <a:pt x="205" y="0"/>
                      <a:pt x="191" y="0"/>
                    </a:cubicBezTo>
                    <a:cubicBezTo>
                      <a:pt x="185" y="38"/>
                      <a:pt x="185" y="38"/>
                      <a:pt x="185" y="38"/>
                    </a:cubicBezTo>
                    <a:cubicBezTo>
                      <a:pt x="172" y="38"/>
                      <a:pt x="160" y="39"/>
                      <a:pt x="147" y="42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06" y="14"/>
                      <a:pt x="81" y="28"/>
                      <a:pt x="59" y="47"/>
                    </a:cubicBezTo>
                    <a:cubicBezTo>
                      <a:pt x="83" y="78"/>
                      <a:pt x="83" y="78"/>
                      <a:pt x="83" y="78"/>
                    </a:cubicBezTo>
                    <a:cubicBezTo>
                      <a:pt x="74" y="87"/>
                      <a:pt x="65" y="97"/>
                      <a:pt x="59" y="108"/>
                    </a:cubicBezTo>
                    <a:cubicBezTo>
                      <a:pt x="23" y="92"/>
                      <a:pt x="23" y="92"/>
                      <a:pt x="23" y="92"/>
                    </a:cubicBezTo>
                    <a:cubicBezTo>
                      <a:pt x="16" y="104"/>
                      <a:pt x="11" y="117"/>
                      <a:pt x="7" y="131"/>
                    </a:cubicBezTo>
                    <a:cubicBezTo>
                      <a:pt x="3" y="145"/>
                      <a:pt x="0" y="159"/>
                      <a:pt x="0" y="173"/>
                    </a:cubicBezTo>
                    <a:cubicBezTo>
                      <a:pt x="38" y="179"/>
                      <a:pt x="38" y="179"/>
                      <a:pt x="38" y="179"/>
                    </a:cubicBezTo>
                    <a:cubicBezTo>
                      <a:pt x="38" y="192"/>
                      <a:pt x="39" y="204"/>
                      <a:pt x="42" y="217"/>
                    </a:cubicBezTo>
                    <a:cubicBezTo>
                      <a:pt x="6" y="230"/>
                      <a:pt x="6" y="230"/>
                      <a:pt x="6" y="230"/>
                    </a:cubicBezTo>
                    <a:cubicBezTo>
                      <a:pt x="14" y="258"/>
                      <a:pt x="28" y="284"/>
                      <a:pt x="47" y="305"/>
                    </a:cubicBezTo>
                    <a:cubicBezTo>
                      <a:pt x="78" y="281"/>
                      <a:pt x="78" y="281"/>
                      <a:pt x="78" y="281"/>
                    </a:cubicBezTo>
                    <a:cubicBezTo>
                      <a:pt x="87" y="291"/>
                      <a:pt x="97" y="299"/>
                      <a:pt x="108" y="305"/>
                    </a:cubicBezTo>
                    <a:cubicBezTo>
                      <a:pt x="92" y="341"/>
                      <a:pt x="92" y="341"/>
                      <a:pt x="92" y="341"/>
                    </a:cubicBezTo>
                    <a:cubicBezTo>
                      <a:pt x="104" y="348"/>
                      <a:pt x="117" y="353"/>
                      <a:pt x="131" y="357"/>
                    </a:cubicBezTo>
                    <a:cubicBezTo>
                      <a:pt x="145" y="362"/>
                      <a:pt x="159" y="364"/>
                      <a:pt x="173" y="364"/>
                    </a:cubicBezTo>
                    <a:cubicBezTo>
                      <a:pt x="179" y="326"/>
                      <a:pt x="179" y="326"/>
                      <a:pt x="179" y="326"/>
                    </a:cubicBezTo>
                    <a:cubicBezTo>
                      <a:pt x="192" y="326"/>
                      <a:pt x="204" y="325"/>
                      <a:pt x="217" y="322"/>
                    </a:cubicBezTo>
                    <a:cubicBezTo>
                      <a:pt x="230" y="358"/>
                      <a:pt x="230" y="358"/>
                      <a:pt x="230" y="358"/>
                    </a:cubicBezTo>
                    <a:cubicBezTo>
                      <a:pt x="258" y="351"/>
                      <a:pt x="284" y="337"/>
                      <a:pt x="305" y="317"/>
                    </a:cubicBezTo>
                    <a:cubicBezTo>
                      <a:pt x="281" y="286"/>
                      <a:pt x="281" y="286"/>
                      <a:pt x="281" y="286"/>
                    </a:cubicBezTo>
                    <a:cubicBezTo>
                      <a:pt x="291" y="277"/>
                      <a:pt x="299" y="267"/>
                      <a:pt x="305" y="256"/>
                    </a:cubicBezTo>
                    <a:cubicBezTo>
                      <a:pt x="341" y="272"/>
                      <a:pt x="341" y="272"/>
                      <a:pt x="341" y="272"/>
                    </a:cubicBezTo>
                    <a:moveTo>
                      <a:pt x="156" y="271"/>
                    </a:moveTo>
                    <a:cubicBezTo>
                      <a:pt x="107" y="256"/>
                      <a:pt x="79" y="205"/>
                      <a:pt x="94" y="156"/>
                    </a:cubicBezTo>
                    <a:cubicBezTo>
                      <a:pt x="108" y="107"/>
                      <a:pt x="159" y="79"/>
                      <a:pt x="208" y="94"/>
                    </a:cubicBezTo>
                    <a:cubicBezTo>
                      <a:pt x="257" y="108"/>
                      <a:pt x="285" y="159"/>
                      <a:pt x="271" y="208"/>
                    </a:cubicBezTo>
                    <a:cubicBezTo>
                      <a:pt x="256" y="257"/>
                      <a:pt x="205" y="285"/>
                      <a:pt x="156" y="271"/>
                    </a:cubicBezTo>
                    <a:moveTo>
                      <a:pt x="163" y="247"/>
                    </a:moveTo>
                    <a:cubicBezTo>
                      <a:pt x="127" y="237"/>
                      <a:pt x="106" y="199"/>
                      <a:pt x="117" y="163"/>
                    </a:cubicBezTo>
                    <a:cubicBezTo>
                      <a:pt x="127" y="127"/>
                      <a:pt x="165" y="106"/>
                      <a:pt x="201" y="117"/>
                    </a:cubicBezTo>
                    <a:cubicBezTo>
                      <a:pt x="237" y="127"/>
                      <a:pt x="258" y="165"/>
                      <a:pt x="247" y="201"/>
                    </a:cubicBezTo>
                    <a:cubicBezTo>
                      <a:pt x="237" y="237"/>
                      <a:pt x="199" y="258"/>
                      <a:pt x="163" y="247"/>
                    </a:cubicBezTo>
                  </a:path>
                </a:pathLst>
              </a:custGeom>
              <a:solidFill>
                <a:srgbClr val="E4EC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任意多边形 85">
                <a:extLst>
                  <a:ext uri="{FF2B5EF4-FFF2-40B4-BE49-F238E27FC236}">
                    <a16:creationId xmlns:a16="http://schemas.microsoft.com/office/drawing/2014/main" id="{AA3B0AE8-3C90-7245-39B8-CA86CA587E07}"/>
                  </a:ext>
                </a:extLst>
              </p:cNvPr>
              <p:cNvSpPr/>
              <p:nvPr/>
            </p:nvSpPr>
            <p:spPr bwMode="auto">
              <a:xfrm>
                <a:off x="4768" y="1155"/>
                <a:ext cx="427" cy="428"/>
              </a:xfrm>
              <a:custGeom>
                <a:avLst/>
                <a:gdLst>
                  <a:gd name="T0" fmla="*/ 180 w 180"/>
                  <a:gd name="T1" fmla="*/ 82 h 180"/>
                  <a:gd name="T2" fmla="*/ 175 w 180"/>
                  <a:gd name="T3" fmla="*/ 61 h 180"/>
                  <a:gd name="T4" fmla="*/ 166 w 180"/>
                  <a:gd name="T5" fmla="*/ 42 h 180"/>
                  <a:gd name="T6" fmla="*/ 149 w 180"/>
                  <a:gd name="T7" fmla="*/ 51 h 180"/>
                  <a:gd name="T8" fmla="*/ 137 w 180"/>
                  <a:gd name="T9" fmla="*/ 36 h 180"/>
                  <a:gd name="T10" fmla="*/ 148 w 180"/>
                  <a:gd name="T11" fmla="*/ 21 h 180"/>
                  <a:gd name="T12" fmla="*/ 110 w 180"/>
                  <a:gd name="T13" fmla="*/ 2 h 180"/>
                  <a:gd name="T14" fmla="*/ 104 w 180"/>
                  <a:gd name="T15" fmla="*/ 20 h 180"/>
                  <a:gd name="T16" fmla="*/ 85 w 180"/>
                  <a:gd name="T17" fmla="*/ 19 h 180"/>
                  <a:gd name="T18" fmla="*/ 82 w 180"/>
                  <a:gd name="T19" fmla="*/ 0 h 180"/>
                  <a:gd name="T20" fmla="*/ 61 w 180"/>
                  <a:gd name="T21" fmla="*/ 4 h 180"/>
                  <a:gd name="T22" fmla="*/ 42 w 180"/>
                  <a:gd name="T23" fmla="*/ 13 h 180"/>
                  <a:gd name="T24" fmla="*/ 51 w 180"/>
                  <a:gd name="T25" fmla="*/ 30 h 180"/>
                  <a:gd name="T26" fmla="*/ 37 w 180"/>
                  <a:gd name="T27" fmla="*/ 43 h 180"/>
                  <a:gd name="T28" fmla="*/ 21 w 180"/>
                  <a:gd name="T29" fmla="*/ 32 h 180"/>
                  <a:gd name="T30" fmla="*/ 2 w 180"/>
                  <a:gd name="T31" fmla="*/ 69 h 180"/>
                  <a:gd name="T32" fmla="*/ 20 w 180"/>
                  <a:gd name="T33" fmla="*/ 75 h 180"/>
                  <a:gd name="T34" fmla="*/ 19 w 180"/>
                  <a:gd name="T35" fmla="*/ 94 h 180"/>
                  <a:gd name="T36" fmla="*/ 0 w 180"/>
                  <a:gd name="T37" fmla="*/ 98 h 180"/>
                  <a:gd name="T38" fmla="*/ 4 w 180"/>
                  <a:gd name="T39" fmla="*/ 118 h 180"/>
                  <a:gd name="T40" fmla="*/ 13 w 180"/>
                  <a:gd name="T41" fmla="*/ 137 h 180"/>
                  <a:gd name="T42" fmla="*/ 30 w 180"/>
                  <a:gd name="T43" fmla="*/ 129 h 180"/>
                  <a:gd name="T44" fmla="*/ 43 w 180"/>
                  <a:gd name="T45" fmla="*/ 143 h 180"/>
                  <a:gd name="T46" fmla="*/ 32 w 180"/>
                  <a:gd name="T47" fmla="*/ 159 h 180"/>
                  <a:gd name="T48" fmla="*/ 69 w 180"/>
                  <a:gd name="T49" fmla="*/ 178 h 180"/>
                  <a:gd name="T50" fmla="*/ 75 w 180"/>
                  <a:gd name="T51" fmla="*/ 159 h 180"/>
                  <a:gd name="T52" fmla="*/ 94 w 180"/>
                  <a:gd name="T53" fmla="*/ 161 h 180"/>
                  <a:gd name="T54" fmla="*/ 98 w 180"/>
                  <a:gd name="T55" fmla="*/ 180 h 180"/>
                  <a:gd name="T56" fmla="*/ 118 w 180"/>
                  <a:gd name="T57" fmla="*/ 175 h 180"/>
                  <a:gd name="T58" fmla="*/ 137 w 180"/>
                  <a:gd name="T59" fmla="*/ 166 h 180"/>
                  <a:gd name="T60" fmla="*/ 129 w 180"/>
                  <a:gd name="T61" fmla="*/ 149 h 180"/>
                  <a:gd name="T62" fmla="*/ 143 w 180"/>
                  <a:gd name="T63" fmla="*/ 137 h 180"/>
                  <a:gd name="T64" fmla="*/ 159 w 180"/>
                  <a:gd name="T65" fmla="*/ 148 h 180"/>
                  <a:gd name="T66" fmla="*/ 178 w 180"/>
                  <a:gd name="T67" fmla="*/ 110 h 180"/>
                  <a:gd name="T68" fmla="*/ 159 w 180"/>
                  <a:gd name="T69" fmla="*/ 104 h 180"/>
                  <a:gd name="T70" fmla="*/ 161 w 180"/>
                  <a:gd name="T71" fmla="*/ 85 h 180"/>
                  <a:gd name="T72" fmla="*/ 180 w 180"/>
                  <a:gd name="T73" fmla="*/ 82 h 180"/>
                  <a:gd name="T74" fmla="*/ 102 w 180"/>
                  <a:gd name="T75" fmla="*/ 126 h 180"/>
                  <a:gd name="T76" fmla="*/ 54 w 180"/>
                  <a:gd name="T77" fmla="*/ 102 h 180"/>
                  <a:gd name="T78" fmla="*/ 78 w 180"/>
                  <a:gd name="T79" fmla="*/ 53 h 180"/>
                  <a:gd name="T80" fmla="*/ 126 w 180"/>
                  <a:gd name="T81" fmla="*/ 78 h 180"/>
                  <a:gd name="T82" fmla="*/ 102 w 180"/>
                  <a:gd name="T83" fmla="*/ 12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0" h="180">
                    <a:moveTo>
                      <a:pt x="180" y="82"/>
                    </a:moveTo>
                    <a:cubicBezTo>
                      <a:pt x="179" y="75"/>
                      <a:pt x="178" y="68"/>
                      <a:pt x="175" y="61"/>
                    </a:cubicBezTo>
                    <a:cubicBezTo>
                      <a:pt x="173" y="54"/>
                      <a:pt x="170" y="48"/>
                      <a:pt x="166" y="42"/>
                    </a:cubicBezTo>
                    <a:cubicBezTo>
                      <a:pt x="149" y="51"/>
                      <a:pt x="149" y="51"/>
                      <a:pt x="149" y="51"/>
                    </a:cubicBezTo>
                    <a:cubicBezTo>
                      <a:pt x="146" y="45"/>
                      <a:pt x="142" y="41"/>
                      <a:pt x="137" y="36"/>
                    </a:cubicBezTo>
                    <a:cubicBezTo>
                      <a:pt x="148" y="21"/>
                      <a:pt x="148" y="21"/>
                      <a:pt x="148" y="21"/>
                    </a:cubicBezTo>
                    <a:cubicBezTo>
                      <a:pt x="137" y="12"/>
                      <a:pt x="124" y="5"/>
                      <a:pt x="110" y="2"/>
                    </a:cubicBezTo>
                    <a:cubicBezTo>
                      <a:pt x="104" y="20"/>
                      <a:pt x="104" y="20"/>
                      <a:pt x="104" y="20"/>
                    </a:cubicBezTo>
                    <a:cubicBezTo>
                      <a:pt x="98" y="19"/>
                      <a:pt x="92" y="18"/>
                      <a:pt x="85" y="19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5" y="1"/>
                      <a:pt x="68" y="2"/>
                      <a:pt x="61" y="4"/>
                    </a:cubicBezTo>
                    <a:cubicBezTo>
                      <a:pt x="55" y="6"/>
                      <a:pt x="48" y="10"/>
                      <a:pt x="42" y="13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46" y="34"/>
                      <a:pt x="41" y="38"/>
                      <a:pt x="37" y="43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12" y="43"/>
                      <a:pt x="5" y="55"/>
                      <a:pt x="2" y="69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9" y="81"/>
                      <a:pt x="19" y="88"/>
                      <a:pt x="19" y="9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104"/>
                      <a:pt x="2" y="111"/>
                      <a:pt x="4" y="118"/>
                    </a:cubicBezTo>
                    <a:cubicBezTo>
                      <a:pt x="7" y="125"/>
                      <a:pt x="10" y="131"/>
                      <a:pt x="13" y="137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4" y="134"/>
                      <a:pt x="38" y="139"/>
                      <a:pt x="43" y="143"/>
                    </a:cubicBezTo>
                    <a:cubicBezTo>
                      <a:pt x="32" y="159"/>
                      <a:pt x="32" y="159"/>
                      <a:pt x="32" y="159"/>
                    </a:cubicBezTo>
                    <a:cubicBezTo>
                      <a:pt x="43" y="168"/>
                      <a:pt x="56" y="174"/>
                      <a:pt x="69" y="178"/>
                    </a:cubicBezTo>
                    <a:cubicBezTo>
                      <a:pt x="75" y="159"/>
                      <a:pt x="75" y="159"/>
                      <a:pt x="75" y="159"/>
                    </a:cubicBezTo>
                    <a:cubicBezTo>
                      <a:pt x="82" y="161"/>
                      <a:pt x="88" y="161"/>
                      <a:pt x="94" y="161"/>
                    </a:cubicBezTo>
                    <a:cubicBezTo>
                      <a:pt x="98" y="180"/>
                      <a:pt x="98" y="180"/>
                      <a:pt x="98" y="180"/>
                    </a:cubicBezTo>
                    <a:cubicBezTo>
                      <a:pt x="105" y="179"/>
                      <a:pt x="112" y="178"/>
                      <a:pt x="118" y="175"/>
                    </a:cubicBezTo>
                    <a:cubicBezTo>
                      <a:pt x="125" y="173"/>
                      <a:pt x="132" y="170"/>
                      <a:pt x="137" y="166"/>
                    </a:cubicBezTo>
                    <a:cubicBezTo>
                      <a:pt x="129" y="149"/>
                      <a:pt x="129" y="149"/>
                      <a:pt x="129" y="149"/>
                    </a:cubicBezTo>
                    <a:cubicBezTo>
                      <a:pt x="134" y="146"/>
                      <a:pt x="139" y="141"/>
                      <a:pt x="143" y="137"/>
                    </a:cubicBezTo>
                    <a:cubicBezTo>
                      <a:pt x="159" y="148"/>
                      <a:pt x="159" y="148"/>
                      <a:pt x="159" y="148"/>
                    </a:cubicBezTo>
                    <a:cubicBezTo>
                      <a:pt x="168" y="137"/>
                      <a:pt x="174" y="124"/>
                      <a:pt x="178" y="110"/>
                    </a:cubicBezTo>
                    <a:cubicBezTo>
                      <a:pt x="159" y="104"/>
                      <a:pt x="159" y="104"/>
                      <a:pt x="159" y="104"/>
                    </a:cubicBezTo>
                    <a:cubicBezTo>
                      <a:pt x="161" y="98"/>
                      <a:pt x="161" y="92"/>
                      <a:pt x="161" y="85"/>
                    </a:cubicBezTo>
                    <a:lnTo>
                      <a:pt x="180" y="82"/>
                    </a:lnTo>
                    <a:close/>
                    <a:moveTo>
                      <a:pt x="102" y="126"/>
                    </a:moveTo>
                    <a:cubicBezTo>
                      <a:pt x="82" y="133"/>
                      <a:pt x="60" y="122"/>
                      <a:pt x="54" y="102"/>
                    </a:cubicBezTo>
                    <a:cubicBezTo>
                      <a:pt x="47" y="82"/>
                      <a:pt x="58" y="60"/>
                      <a:pt x="78" y="53"/>
                    </a:cubicBezTo>
                    <a:cubicBezTo>
                      <a:pt x="98" y="47"/>
                      <a:pt x="120" y="58"/>
                      <a:pt x="126" y="78"/>
                    </a:cubicBezTo>
                    <a:cubicBezTo>
                      <a:pt x="133" y="98"/>
                      <a:pt x="122" y="119"/>
                      <a:pt x="102" y="126"/>
                    </a:cubicBezTo>
                    <a:close/>
                  </a:path>
                </a:pathLst>
              </a:custGeom>
              <a:solidFill>
                <a:srgbClr val="E4EC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" name="任意多边形 86">
                <a:extLst>
                  <a:ext uri="{FF2B5EF4-FFF2-40B4-BE49-F238E27FC236}">
                    <a16:creationId xmlns:a16="http://schemas.microsoft.com/office/drawing/2014/main" id="{2E19CF79-DF76-85F2-D76E-DC60ECFF98E1}"/>
                  </a:ext>
                </a:extLst>
              </p:cNvPr>
              <p:cNvSpPr/>
              <p:nvPr/>
            </p:nvSpPr>
            <p:spPr bwMode="auto">
              <a:xfrm>
                <a:off x="2300" y="745"/>
                <a:ext cx="653" cy="653"/>
              </a:xfrm>
              <a:custGeom>
                <a:avLst/>
                <a:gdLst>
                  <a:gd name="T0" fmla="*/ 275 w 275"/>
                  <a:gd name="T1" fmla="*/ 125 h 275"/>
                  <a:gd name="T2" fmla="*/ 268 w 275"/>
                  <a:gd name="T3" fmla="*/ 94 h 275"/>
                  <a:gd name="T4" fmla="*/ 255 w 275"/>
                  <a:gd name="T5" fmla="*/ 64 h 275"/>
                  <a:gd name="T6" fmla="*/ 228 w 275"/>
                  <a:gd name="T7" fmla="*/ 78 h 275"/>
                  <a:gd name="T8" fmla="*/ 209 w 275"/>
                  <a:gd name="T9" fmla="*/ 56 h 275"/>
                  <a:gd name="T10" fmla="*/ 226 w 275"/>
                  <a:gd name="T11" fmla="*/ 32 h 275"/>
                  <a:gd name="T12" fmla="*/ 169 w 275"/>
                  <a:gd name="T13" fmla="*/ 3 h 275"/>
                  <a:gd name="T14" fmla="*/ 160 w 275"/>
                  <a:gd name="T15" fmla="*/ 31 h 275"/>
                  <a:gd name="T16" fmla="*/ 131 w 275"/>
                  <a:gd name="T17" fmla="*/ 29 h 275"/>
                  <a:gd name="T18" fmla="*/ 126 w 275"/>
                  <a:gd name="T19" fmla="*/ 0 h 275"/>
                  <a:gd name="T20" fmla="*/ 94 w 275"/>
                  <a:gd name="T21" fmla="*/ 6 h 275"/>
                  <a:gd name="T22" fmla="*/ 65 w 275"/>
                  <a:gd name="T23" fmla="*/ 20 h 275"/>
                  <a:gd name="T24" fmla="*/ 78 w 275"/>
                  <a:gd name="T25" fmla="*/ 46 h 275"/>
                  <a:gd name="T26" fmla="*/ 56 w 275"/>
                  <a:gd name="T27" fmla="*/ 65 h 275"/>
                  <a:gd name="T28" fmla="*/ 32 w 275"/>
                  <a:gd name="T29" fmla="*/ 48 h 275"/>
                  <a:gd name="T30" fmla="*/ 3 w 275"/>
                  <a:gd name="T31" fmla="*/ 106 h 275"/>
                  <a:gd name="T32" fmla="*/ 31 w 275"/>
                  <a:gd name="T33" fmla="*/ 115 h 275"/>
                  <a:gd name="T34" fmla="*/ 29 w 275"/>
                  <a:gd name="T35" fmla="*/ 144 h 275"/>
                  <a:gd name="T36" fmla="*/ 0 w 275"/>
                  <a:gd name="T37" fmla="*/ 149 h 275"/>
                  <a:gd name="T38" fmla="*/ 7 w 275"/>
                  <a:gd name="T39" fmla="*/ 181 h 275"/>
                  <a:gd name="T40" fmla="*/ 20 w 275"/>
                  <a:gd name="T41" fmla="*/ 210 h 275"/>
                  <a:gd name="T42" fmla="*/ 47 w 275"/>
                  <a:gd name="T43" fmla="*/ 197 h 275"/>
                  <a:gd name="T44" fmla="*/ 66 w 275"/>
                  <a:gd name="T45" fmla="*/ 219 h 275"/>
                  <a:gd name="T46" fmla="*/ 49 w 275"/>
                  <a:gd name="T47" fmla="*/ 243 h 275"/>
                  <a:gd name="T48" fmla="*/ 106 w 275"/>
                  <a:gd name="T49" fmla="*/ 272 h 275"/>
                  <a:gd name="T50" fmla="*/ 115 w 275"/>
                  <a:gd name="T51" fmla="*/ 244 h 275"/>
                  <a:gd name="T52" fmla="*/ 144 w 275"/>
                  <a:gd name="T53" fmla="*/ 246 h 275"/>
                  <a:gd name="T54" fmla="*/ 149 w 275"/>
                  <a:gd name="T55" fmla="*/ 275 h 275"/>
                  <a:gd name="T56" fmla="*/ 181 w 275"/>
                  <a:gd name="T57" fmla="*/ 268 h 275"/>
                  <a:gd name="T58" fmla="*/ 210 w 275"/>
                  <a:gd name="T59" fmla="*/ 254 h 275"/>
                  <a:gd name="T60" fmla="*/ 197 w 275"/>
                  <a:gd name="T61" fmla="*/ 228 h 275"/>
                  <a:gd name="T62" fmla="*/ 219 w 275"/>
                  <a:gd name="T63" fmla="*/ 209 h 275"/>
                  <a:gd name="T64" fmla="*/ 243 w 275"/>
                  <a:gd name="T65" fmla="*/ 226 h 275"/>
                  <a:gd name="T66" fmla="*/ 272 w 275"/>
                  <a:gd name="T67" fmla="*/ 169 h 275"/>
                  <a:gd name="T68" fmla="*/ 244 w 275"/>
                  <a:gd name="T69" fmla="*/ 159 h 275"/>
                  <a:gd name="T70" fmla="*/ 246 w 275"/>
                  <a:gd name="T71" fmla="*/ 131 h 275"/>
                  <a:gd name="T72" fmla="*/ 275 w 275"/>
                  <a:gd name="T73" fmla="*/ 125 h 275"/>
                  <a:gd name="T74" fmla="*/ 156 w 275"/>
                  <a:gd name="T75" fmla="*/ 193 h 275"/>
                  <a:gd name="T76" fmla="*/ 82 w 275"/>
                  <a:gd name="T77" fmla="*/ 156 h 275"/>
                  <a:gd name="T78" fmla="*/ 119 w 275"/>
                  <a:gd name="T79" fmla="*/ 82 h 275"/>
                  <a:gd name="T80" fmla="*/ 193 w 275"/>
                  <a:gd name="T81" fmla="*/ 119 h 275"/>
                  <a:gd name="T82" fmla="*/ 156 w 275"/>
                  <a:gd name="T83" fmla="*/ 193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75" h="275">
                    <a:moveTo>
                      <a:pt x="275" y="125"/>
                    </a:moveTo>
                    <a:cubicBezTo>
                      <a:pt x="274" y="115"/>
                      <a:pt x="272" y="104"/>
                      <a:pt x="268" y="94"/>
                    </a:cubicBezTo>
                    <a:cubicBezTo>
                      <a:pt x="265" y="83"/>
                      <a:pt x="260" y="73"/>
                      <a:pt x="255" y="64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3" y="69"/>
                      <a:pt x="217" y="62"/>
                      <a:pt x="209" y="56"/>
                    </a:cubicBezTo>
                    <a:cubicBezTo>
                      <a:pt x="226" y="32"/>
                      <a:pt x="226" y="32"/>
                      <a:pt x="226" y="32"/>
                    </a:cubicBezTo>
                    <a:cubicBezTo>
                      <a:pt x="210" y="18"/>
                      <a:pt x="190" y="8"/>
                      <a:pt x="169" y="3"/>
                    </a:cubicBezTo>
                    <a:cubicBezTo>
                      <a:pt x="160" y="31"/>
                      <a:pt x="160" y="31"/>
                      <a:pt x="160" y="31"/>
                    </a:cubicBezTo>
                    <a:cubicBezTo>
                      <a:pt x="150" y="29"/>
                      <a:pt x="141" y="28"/>
                      <a:pt x="131" y="29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15" y="1"/>
                      <a:pt x="104" y="3"/>
                      <a:pt x="94" y="6"/>
                    </a:cubicBezTo>
                    <a:cubicBezTo>
                      <a:pt x="83" y="10"/>
                      <a:pt x="74" y="14"/>
                      <a:pt x="65" y="20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0" y="52"/>
                      <a:pt x="62" y="58"/>
                      <a:pt x="56" y="65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18" y="65"/>
                      <a:pt x="8" y="85"/>
                      <a:pt x="3" y="106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29" y="125"/>
                      <a:pt x="28" y="134"/>
                      <a:pt x="29" y="144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1" y="160"/>
                      <a:pt x="3" y="170"/>
                      <a:pt x="7" y="181"/>
                    </a:cubicBezTo>
                    <a:cubicBezTo>
                      <a:pt x="10" y="191"/>
                      <a:pt x="15" y="201"/>
                      <a:pt x="20" y="210"/>
                    </a:cubicBezTo>
                    <a:cubicBezTo>
                      <a:pt x="47" y="197"/>
                      <a:pt x="47" y="197"/>
                      <a:pt x="47" y="197"/>
                    </a:cubicBezTo>
                    <a:cubicBezTo>
                      <a:pt x="52" y="205"/>
                      <a:pt x="58" y="212"/>
                      <a:pt x="66" y="219"/>
                    </a:cubicBezTo>
                    <a:cubicBezTo>
                      <a:pt x="49" y="243"/>
                      <a:pt x="49" y="243"/>
                      <a:pt x="49" y="243"/>
                    </a:cubicBezTo>
                    <a:cubicBezTo>
                      <a:pt x="65" y="257"/>
                      <a:pt x="85" y="267"/>
                      <a:pt x="106" y="272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25" y="246"/>
                      <a:pt x="134" y="246"/>
                      <a:pt x="144" y="246"/>
                    </a:cubicBezTo>
                    <a:cubicBezTo>
                      <a:pt x="149" y="275"/>
                      <a:pt x="149" y="275"/>
                      <a:pt x="149" y="275"/>
                    </a:cubicBezTo>
                    <a:cubicBezTo>
                      <a:pt x="160" y="274"/>
                      <a:pt x="171" y="272"/>
                      <a:pt x="181" y="268"/>
                    </a:cubicBezTo>
                    <a:cubicBezTo>
                      <a:pt x="192" y="265"/>
                      <a:pt x="201" y="260"/>
                      <a:pt x="210" y="254"/>
                    </a:cubicBezTo>
                    <a:cubicBezTo>
                      <a:pt x="197" y="228"/>
                      <a:pt x="197" y="228"/>
                      <a:pt x="197" y="228"/>
                    </a:cubicBezTo>
                    <a:cubicBezTo>
                      <a:pt x="205" y="223"/>
                      <a:pt x="213" y="216"/>
                      <a:pt x="219" y="209"/>
                    </a:cubicBezTo>
                    <a:cubicBezTo>
                      <a:pt x="243" y="226"/>
                      <a:pt x="243" y="226"/>
                      <a:pt x="243" y="226"/>
                    </a:cubicBezTo>
                    <a:cubicBezTo>
                      <a:pt x="257" y="209"/>
                      <a:pt x="267" y="190"/>
                      <a:pt x="272" y="169"/>
                    </a:cubicBezTo>
                    <a:cubicBezTo>
                      <a:pt x="244" y="159"/>
                      <a:pt x="244" y="159"/>
                      <a:pt x="244" y="159"/>
                    </a:cubicBezTo>
                    <a:cubicBezTo>
                      <a:pt x="246" y="150"/>
                      <a:pt x="247" y="140"/>
                      <a:pt x="246" y="131"/>
                    </a:cubicBezTo>
                    <a:lnTo>
                      <a:pt x="275" y="125"/>
                    </a:lnTo>
                    <a:close/>
                    <a:moveTo>
                      <a:pt x="156" y="193"/>
                    </a:moveTo>
                    <a:cubicBezTo>
                      <a:pt x="125" y="203"/>
                      <a:pt x="92" y="186"/>
                      <a:pt x="82" y="156"/>
                    </a:cubicBezTo>
                    <a:cubicBezTo>
                      <a:pt x="72" y="125"/>
                      <a:pt x="88" y="92"/>
                      <a:pt x="119" y="82"/>
                    </a:cubicBezTo>
                    <a:cubicBezTo>
                      <a:pt x="150" y="71"/>
                      <a:pt x="183" y="88"/>
                      <a:pt x="193" y="119"/>
                    </a:cubicBezTo>
                    <a:cubicBezTo>
                      <a:pt x="203" y="149"/>
                      <a:pt x="187" y="183"/>
                      <a:pt x="156" y="193"/>
                    </a:cubicBezTo>
                    <a:close/>
                  </a:path>
                </a:pathLst>
              </a:custGeom>
              <a:solidFill>
                <a:srgbClr val="E4EC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" name="任意多边形 87">
                <a:extLst>
                  <a:ext uri="{FF2B5EF4-FFF2-40B4-BE49-F238E27FC236}">
                    <a16:creationId xmlns:a16="http://schemas.microsoft.com/office/drawing/2014/main" id="{53567CB8-B064-9296-E46B-B852E3461A2C}"/>
                  </a:ext>
                </a:extLst>
              </p:cNvPr>
              <p:cNvSpPr/>
              <p:nvPr/>
            </p:nvSpPr>
            <p:spPr bwMode="auto">
              <a:xfrm>
                <a:off x="1871" y="1196"/>
                <a:ext cx="488" cy="489"/>
              </a:xfrm>
              <a:custGeom>
                <a:avLst/>
                <a:gdLst>
                  <a:gd name="T0" fmla="*/ 193 w 206"/>
                  <a:gd name="T1" fmla="*/ 154 h 206"/>
                  <a:gd name="T2" fmla="*/ 202 w 206"/>
                  <a:gd name="T3" fmla="*/ 132 h 206"/>
                  <a:gd name="T4" fmla="*/ 206 w 206"/>
                  <a:gd name="T5" fmla="*/ 108 h 206"/>
                  <a:gd name="T6" fmla="*/ 185 w 206"/>
                  <a:gd name="T7" fmla="*/ 105 h 206"/>
                  <a:gd name="T8" fmla="*/ 182 w 206"/>
                  <a:gd name="T9" fmla="*/ 83 h 206"/>
                  <a:gd name="T10" fmla="*/ 203 w 206"/>
                  <a:gd name="T11" fmla="*/ 75 h 206"/>
                  <a:gd name="T12" fmla="*/ 180 w 206"/>
                  <a:gd name="T13" fmla="*/ 33 h 206"/>
                  <a:gd name="T14" fmla="*/ 162 w 206"/>
                  <a:gd name="T15" fmla="*/ 47 h 206"/>
                  <a:gd name="T16" fmla="*/ 145 w 206"/>
                  <a:gd name="T17" fmla="*/ 33 h 206"/>
                  <a:gd name="T18" fmla="*/ 154 w 206"/>
                  <a:gd name="T19" fmla="*/ 13 h 206"/>
                  <a:gd name="T20" fmla="*/ 132 w 206"/>
                  <a:gd name="T21" fmla="*/ 3 h 206"/>
                  <a:gd name="T22" fmla="*/ 108 w 206"/>
                  <a:gd name="T23" fmla="*/ 0 h 206"/>
                  <a:gd name="T24" fmla="*/ 105 w 206"/>
                  <a:gd name="T25" fmla="*/ 21 h 206"/>
                  <a:gd name="T26" fmla="*/ 83 w 206"/>
                  <a:gd name="T27" fmla="*/ 24 h 206"/>
                  <a:gd name="T28" fmla="*/ 76 w 206"/>
                  <a:gd name="T29" fmla="*/ 3 h 206"/>
                  <a:gd name="T30" fmla="*/ 33 w 206"/>
                  <a:gd name="T31" fmla="*/ 26 h 206"/>
                  <a:gd name="T32" fmla="*/ 47 w 206"/>
                  <a:gd name="T33" fmla="*/ 44 h 206"/>
                  <a:gd name="T34" fmla="*/ 33 w 206"/>
                  <a:gd name="T35" fmla="*/ 61 h 206"/>
                  <a:gd name="T36" fmla="*/ 13 w 206"/>
                  <a:gd name="T37" fmla="*/ 52 h 206"/>
                  <a:gd name="T38" fmla="*/ 4 w 206"/>
                  <a:gd name="T39" fmla="*/ 74 h 206"/>
                  <a:gd name="T40" fmla="*/ 0 w 206"/>
                  <a:gd name="T41" fmla="*/ 98 h 206"/>
                  <a:gd name="T42" fmla="*/ 22 w 206"/>
                  <a:gd name="T43" fmla="*/ 101 h 206"/>
                  <a:gd name="T44" fmla="*/ 24 w 206"/>
                  <a:gd name="T45" fmla="*/ 122 h 206"/>
                  <a:gd name="T46" fmla="*/ 3 w 206"/>
                  <a:gd name="T47" fmla="*/ 130 h 206"/>
                  <a:gd name="T48" fmla="*/ 26 w 206"/>
                  <a:gd name="T49" fmla="*/ 172 h 206"/>
                  <a:gd name="T50" fmla="*/ 44 w 206"/>
                  <a:gd name="T51" fmla="*/ 159 h 206"/>
                  <a:gd name="T52" fmla="*/ 61 w 206"/>
                  <a:gd name="T53" fmla="*/ 173 h 206"/>
                  <a:gd name="T54" fmla="*/ 52 w 206"/>
                  <a:gd name="T55" fmla="*/ 193 h 206"/>
                  <a:gd name="T56" fmla="*/ 74 w 206"/>
                  <a:gd name="T57" fmla="*/ 202 h 206"/>
                  <a:gd name="T58" fmla="*/ 98 w 206"/>
                  <a:gd name="T59" fmla="*/ 206 h 206"/>
                  <a:gd name="T60" fmla="*/ 101 w 206"/>
                  <a:gd name="T61" fmla="*/ 184 h 206"/>
                  <a:gd name="T62" fmla="*/ 123 w 206"/>
                  <a:gd name="T63" fmla="*/ 182 h 206"/>
                  <a:gd name="T64" fmla="*/ 130 w 206"/>
                  <a:gd name="T65" fmla="*/ 203 h 206"/>
                  <a:gd name="T66" fmla="*/ 173 w 206"/>
                  <a:gd name="T67" fmla="*/ 179 h 206"/>
                  <a:gd name="T68" fmla="*/ 159 w 206"/>
                  <a:gd name="T69" fmla="*/ 162 h 206"/>
                  <a:gd name="T70" fmla="*/ 173 w 206"/>
                  <a:gd name="T71" fmla="*/ 145 h 206"/>
                  <a:gd name="T72" fmla="*/ 193 w 206"/>
                  <a:gd name="T73" fmla="*/ 154 h 206"/>
                  <a:gd name="T74" fmla="*/ 88 w 206"/>
                  <a:gd name="T75" fmla="*/ 153 h 206"/>
                  <a:gd name="T76" fmla="*/ 53 w 206"/>
                  <a:gd name="T77" fmla="*/ 88 h 206"/>
                  <a:gd name="T78" fmla="*/ 118 w 206"/>
                  <a:gd name="T79" fmla="*/ 53 h 206"/>
                  <a:gd name="T80" fmla="*/ 153 w 206"/>
                  <a:gd name="T81" fmla="*/ 117 h 206"/>
                  <a:gd name="T82" fmla="*/ 88 w 206"/>
                  <a:gd name="T83" fmla="*/ 153 h 206"/>
                  <a:gd name="T84" fmla="*/ 92 w 206"/>
                  <a:gd name="T85" fmla="*/ 140 h 206"/>
                  <a:gd name="T86" fmla="*/ 66 w 206"/>
                  <a:gd name="T87" fmla="*/ 92 h 206"/>
                  <a:gd name="T88" fmla="*/ 114 w 206"/>
                  <a:gd name="T89" fmla="*/ 66 h 206"/>
                  <a:gd name="T90" fmla="*/ 140 w 206"/>
                  <a:gd name="T91" fmla="*/ 114 h 206"/>
                  <a:gd name="T92" fmla="*/ 92 w 206"/>
                  <a:gd name="T93" fmla="*/ 14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6" h="206">
                    <a:moveTo>
                      <a:pt x="193" y="154"/>
                    </a:moveTo>
                    <a:cubicBezTo>
                      <a:pt x="197" y="147"/>
                      <a:pt x="200" y="140"/>
                      <a:pt x="202" y="132"/>
                    </a:cubicBezTo>
                    <a:cubicBezTo>
                      <a:pt x="205" y="124"/>
                      <a:pt x="206" y="116"/>
                      <a:pt x="206" y="108"/>
                    </a:cubicBezTo>
                    <a:cubicBezTo>
                      <a:pt x="185" y="105"/>
                      <a:pt x="185" y="105"/>
                      <a:pt x="185" y="105"/>
                    </a:cubicBezTo>
                    <a:cubicBezTo>
                      <a:pt x="185" y="97"/>
                      <a:pt x="184" y="90"/>
                      <a:pt x="182" y="83"/>
                    </a:cubicBezTo>
                    <a:cubicBezTo>
                      <a:pt x="203" y="75"/>
                      <a:pt x="203" y="75"/>
                      <a:pt x="203" y="75"/>
                    </a:cubicBezTo>
                    <a:cubicBezTo>
                      <a:pt x="198" y="60"/>
                      <a:pt x="191" y="45"/>
                      <a:pt x="180" y="33"/>
                    </a:cubicBezTo>
                    <a:cubicBezTo>
                      <a:pt x="162" y="47"/>
                      <a:pt x="162" y="47"/>
                      <a:pt x="162" y="47"/>
                    </a:cubicBezTo>
                    <a:cubicBezTo>
                      <a:pt x="157" y="41"/>
                      <a:pt x="151" y="37"/>
                      <a:pt x="145" y="3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47" y="9"/>
                      <a:pt x="140" y="6"/>
                      <a:pt x="132" y="3"/>
                    </a:cubicBezTo>
                    <a:cubicBezTo>
                      <a:pt x="124" y="1"/>
                      <a:pt x="116" y="0"/>
                      <a:pt x="108" y="0"/>
                    </a:cubicBezTo>
                    <a:cubicBezTo>
                      <a:pt x="105" y="21"/>
                      <a:pt x="105" y="21"/>
                      <a:pt x="105" y="21"/>
                    </a:cubicBezTo>
                    <a:cubicBezTo>
                      <a:pt x="98" y="21"/>
                      <a:pt x="90" y="22"/>
                      <a:pt x="83" y="24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60" y="7"/>
                      <a:pt x="46" y="15"/>
                      <a:pt x="33" y="26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2" y="49"/>
                      <a:pt x="37" y="54"/>
                      <a:pt x="33" y="61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9" y="59"/>
                      <a:pt x="6" y="66"/>
                      <a:pt x="4" y="74"/>
                    </a:cubicBezTo>
                    <a:cubicBezTo>
                      <a:pt x="1" y="82"/>
                      <a:pt x="0" y="90"/>
                      <a:pt x="0" y="98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21" y="108"/>
                      <a:pt x="22" y="116"/>
                      <a:pt x="24" y="122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8" y="146"/>
                      <a:pt x="16" y="160"/>
                      <a:pt x="26" y="172"/>
                    </a:cubicBezTo>
                    <a:cubicBezTo>
                      <a:pt x="44" y="159"/>
                      <a:pt x="44" y="159"/>
                      <a:pt x="44" y="159"/>
                    </a:cubicBezTo>
                    <a:cubicBezTo>
                      <a:pt x="49" y="164"/>
                      <a:pt x="55" y="169"/>
                      <a:pt x="61" y="173"/>
                    </a:cubicBezTo>
                    <a:cubicBezTo>
                      <a:pt x="52" y="193"/>
                      <a:pt x="52" y="193"/>
                      <a:pt x="52" y="193"/>
                    </a:cubicBezTo>
                    <a:cubicBezTo>
                      <a:pt x="59" y="197"/>
                      <a:pt x="66" y="200"/>
                      <a:pt x="74" y="202"/>
                    </a:cubicBezTo>
                    <a:cubicBezTo>
                      <a:pt x="82" y="204"/>
                      <a:pt x="90" y="206"/>
                      <a:pt x="98" y="206"/>
                    </a:cubicBezTo>
                    <a:cubicBezTo>
                      <a:pt x="101" y="184"/>
                      <a:pt x="101" y="184"/>
                      <a:pt x="101" y="184"/>
                    </a:cubicBezTo>
                    <a:cubicBezTo>
                      <a:pt x="108" y="185"/>
                      <a:pt x="116" y="184"/>
                      <a:pt x="123" y="182"/>
                    </a:cubicBezTo>
                    <a:cubicBezTo>
                      <a:pt x="130" y="203"/>
                      <a:pt x="130" y="203"/>
                      <a:pt x="130" y="203"/>
                    </a:cubicBezTo>
                    <a:cubicBezTo>
                      <a:pt x="146" y="198"/>
                      <a:pt x="161" y="190"/>
                      <a:pt x="173" y="179"/>
                    </a:cubicBezTo>
                    <a:cubicBezTo>
                      <a:pt x="159" y="162"/>
                      <a:pt x="159" y="162"/>
                      <a:pt x="159" y="162"/>
                    </a:cubicBezTo>
                    <a:cubicBezTo>
                      <a:pt x="164" y="157"/>
                      <a:pt x="169" y="151"/>
                      <a:pt x="173" y="145"/>
                    </a:cubicBezTo>
                    <a:lnTo>
                      <a:pt x="193" y="154"/>
                    </a:lnTo>
                    <a:close/>
                    <a:moveTo>
                      <a:pt x="88" y="153"/>
                    </a:moveTo>
                    <a:cubicBezTo>
                      <a:pt x="61" y="145"/>
                      <a:pt x="45" y="116"/>
                      <a:pt x="53" y="88"/>
                    </a:cubicBezTo>
                    <a:cubicBezTo>
                      <a:pt x="61" y="61"/>
                      <a:pt x="90" y="45"/>
                      <a:pt x="118" y="53"/>
                    </a:cubicBezTo>
                    <a:cubicBezTo>
                      <a:pt x="145" y="61"/>
                      <a:pt x="161" y="90"/>
                      <a:pt x="153" y="117"/>
                    </a:cubicBezTo>
                    <a:cubicBezTo>
                      <a:pt x="145" y="145"/>
                      <a:pt x="116" y="161"/>
                      <a:pt x="88" y="153"/>
                    </a:cubicBezTo>
                    <a:close/>
                    <a:moveTo>
                      <a:pt x="92" y="140"/>
                    </a:moveTo>
                    <a:cubicBezTo>
                      <a:pt x="72" y="134"/>
                      <a:pt x="60" y="113"/>
                      <a:pt x="66" y="92"/>
                    </a:cubicBezTo>
                    <a:cubicBezTo>
                      <a:pt x="72" y="72"/>
                      <a:pt x="93" y="60"/>
                      <a:pt x="114" y="66"/>
                    </a:cubicBezTo>
                    <a:cubicBezTo>
                      <a:pt x="134" y="72"/>
                      <a:pt x="146" y="93"/>
                      <a:pt x="140" y="114"/>
                    </a:cubicBezTo>
                    <a:cubicBezTo>
                      <a:pt x="134" y="134"/>
                      <a:pt x="113" y="146"/>
                      <a:pt x="92" y="140"/>
                    </a:cubicBezTo>
                    <a:close/>
                  </a:path>
                </a:pathLst>
              </a:custGeom>
              <a:solidFill>
                <a:srgbClr val="E4EC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任意多边形 88">
                <a:extLst>
                  <a:ext uri="{FF2B5EF4-FFF2-40B4-BE49-F238E27FC236}">
                    <a16:creationId xmlns:a16="http://schemas.microsoft.com/office/drawing/2014/main" id="{F126B830-4B03-01FC-8E6E-9B91DD98AB3B}"/>
                  </a:ext>
                </a:extLst>
              </p:cNvPr>
              <p:cNvSpPr/>
              <p:nvPr/>
            </p:nvSpPr>
            <p:spPr bwMode="auto">
              <a:xfrm>
                <a:off x="3522" y="3734"/>
                <a:ext cx="479" cy="433"/>
              </a:xfrm>
              <a:custGeom>
                <a:avLst/>
                <a:gdLst>
                  <a:gd name="T0" fmla="*/ 0 w 202"/>
                  <a:gd name="T1" fmla="*/ 182 h 182"/>
                  <a:gd name="T2" fmla="*/ 143 w 202"/>
                  <a:gd name="T3" fmla="*/ 10 h 182"/>
                  <a:gd name="T4" fmla="*/ 170 w 202"/>
                  <a:gd name="T5" fmla="*/ 1 h 182"/>
                  <a:gd name="T6" fmla="*/ 196 w 202"/>
                  <a:gd name="T7" fmla="*/ 10 h 182"/>
                  <a:gd name="T8" fmla="*/ 200 w 202"/>
                  <a:gd name="T9" fmla="*/ 36 h 182"/>
                  <a:gd name="T10" fmla="*/ 72 w 202"/>
                  <a:gd name="T1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2" h="182">
                    <a:moveTo>
                      <a:pt x="0" y="182"/>
                    </a:moveTo>
                    <a:cubicBezTo>
                      <a:pt x="12" y="157"/>
                      <a:pt x="76" y="47"/>
                      <a:pt x="143" y="10"/>
                    </a:cubicBezTo>
                    <a:cubicBezTo>
                      <a:pt x="151" y="6"/>
                      <a:pt x="160" y="1"/>
                      <a:pt x="170" y="1"/>
                    </a:cubicBezTo>
                    <a:cubicBezTo>
                      <a:pt x="180" y="0"/>
                      <a:pt x="190" y="3"/>
                      <a:pt x="196" y="10"/>
                    </a:cubicBezTo>
                    <a:cubicBezTo>
                      <a:pt x="201" y="17"/>
                      <a:pt x="202" y="27"/>
                      <a:pt x="200" y="36"/>
                    </a:cubicBezTo>
                    <a:cubicBezTo>
                      <a:pt x="188" y="105"/>
                      <a:pt x="110" y="131"/>
                      <a:pt x="72" y="182"/>
                    </a:cubicBezTo>
                  </a:path>
                </a:pathLst>
              </a:cu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任意多边形 89">
                <a:extLst>
                  <a:ext uri="{FF2B5EF4-FFF2-40B4-BE49-F238E27FC236}">
                    <a16:creationId xmlns:a16="http://schemas.microsoft.com/office/drawing/2014/main" id="{EEEB812C-BCDB-7E94-110C-688B8150F43A}"/>
                  </a:ext>
                </a:extLst>
              </p:cNvPr>
              <p:cNvSpPr/>
              <p:nvPr/>
            </p:nvSpPr>
            <p:spPr bwMode="auto">
              <a:xfrm>
                <a:off x="3380" y="3342"/>
                <a:ext cx="555" cy="822"/>
              </a:xfrm>
              <a:custGeom>
                <a:avLst/>
                <a:gdLst>
                  <a:gd name="T0" fmla="*/ 60 w 234"/>
                  <a:gd name="T1" fmla="*/ 346 h 346"/>
                  <a:gd name="T2" fmla="*/ 185 w 234"/>
                  <a:gd name="T3" fmla="*/ 148 h 346"/>
                  <a:gd name="T4" fmla="*/ 203 w 234"/>
                  <a:gd name="T5" fmla="*/ 28 h 346"/>
                  <a:gd name="T6" fmla="*/ 95 w 234"/>
                  <a:gd name="T7" fmla="*/ 94 h 346"/>
                  <a:gd name="T8" fmla="*/ 26 w 234"/>
                  <a:gd name="T9" fmla="*/ 247 h 346"/>
                  <a:gd name="T10" fmla="*/ 0 w 234"/>
                  <a:gd name="T11" fmla="*/ 346 h 346"/>
                  <a:gd name="T12" fmla="*/ 16 w 234"/>
                  <a:gd name="T13" fmla="*/ 346 h 346"/>
                  <a:gd name="T14" fmla="*/ 60 w 234"/>
                  <a:gd name="T15" fmla="*/ 346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4" h="346">
                    <a:moveTo>
                      <a:pt x="60" y="346"/>
                    </a:moveTo>
                    <a:cubicBezTo>
                      <a:pt x="60" y="346"/>
                      <a:pt x="123" y="222"/>
                      <a:pt x="185" y="148"/>
                    </a:cubicBezTo>
                    <a:cubicBezTo>
                      <a:pt x="214" y="113"/>
                      <a:pt x="234" y="48"/>
                      <a:pt x="203" y="28"/>
                    </a:cubicBezTo>
                    <a:cubicBezTo>
                      <a:pt x="159" y="0"/>
                      <a:pt x="115" y="63"/>
                      <a:pt x="95" y="94"/>
                    </a:cubicBezTo>
                    <a:cubicBezTo>
                      <a:pt x="65" y="141"/>
                      <a:pt x="43" y="193"/>
                      <a:pt x="26" y="247"/>
                    </a:cubicBezTo>
                    <a:cubicBezTo>
                      <a:pt x="24" y="254"/>
                      <a:pt x="1" y="346"/>
                      <a:pt x="0" y="346"/>
                    </a:cubicBezTo>
                    <a:cubicBezTo>
                      <a:pt x="16" y="346"/>
                      <a:pt x="16" y="346"/>
                      <a:pt x="16" y="346"/>
                    </a:cubicBezTo>
                    <a:lnTo>
                      <a:pt x="60" y="346"/>
                    </a:lnTo>
                    <a:close/>
                  </a:path>
                </a:pathLst>
              </a:cu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任意多边形 90">
                <a:extLst>
                  <a:ext uri="{FF2B5EF4-FFF2-40B4-BE49-F238E27FC236}">
                    <a16:creationId xmlns:a16="http://schemas.microsoft.com/office/drawing/2014/main" id="{7B5F4B21-47EF-5AEF-324F-3655B28DDD23}"/>
                  </a:ext>
                </a:extLst>
              </p:cNvPr>
              <p:cNvSpPr/>
              <p:nvPr/>
            </p:nvSpPr>
            <p:spPr bwMode="auto">
              <a:xfrm>
                <a:off x="3477" y="3492"/>
                <a:ext cx="335" cy="675"/>
              </a:xfrm>
              <a:custGeom>
                <a:avLst/>
                <a:gdLst>
                  <a:gd name="T0" fmla="*/ 3 w 141"/>
                  <a:gd name="T1" fmla="*/ 284 h 284"/>
                  <a:gd name="T2" fmla="*/ 0 w 141"/>
                  <a:gd name="T3" fmla="*/ 283 h 284"/>
                  <a:gd name="T4" fmla="*/ 138 w 141"/>
                  <a:gd name="T5" fmla="*/ 0 h 284"/>
                  <a:gd name="T6" fmla="*/ 141 w 141"/>
                  <a:gd name="T7" fmla="*/ 2 h 284"/>
                  <a:gd name="T8" fmla="*/ 3 w 141"/>
                  <a:gd name="T9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284">
                    <a:moveTo>
                      <a:pt x="3" y="284"/>
                    </a:moveTo>
                    <a:cubicBezTo>
                      <a:pt x="0" y="283"/>
                      <a:pt x="0" y="283"/>
                      <a:pt x="0" y="283"/>
                    </a:cubicBezTo>
                    <a:cubicBezTo>
                      <a:pt x="21" y="215"/>
                      <a:pt x="68" y="89"/>
                      <a:pt x="138" y="0"/>
                    </a:cubicBezTo>
                    <a:cubicBezTo>
                      <a:pt x="141" y="2"/>
                      <a:pt x="141" y="2"/>
                      <a:pt x="141" y="2"/>
                    </a:cubicBezTo>
                    <a:cubicBezTo>
                      <a:pt x="71" y="91"/>
                      <a:pt x="25" y="217"/>
                      <a:pt x="3" y="2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任意多边形 91">
                <a:extLst>
                  <a:ext uri="{FF2B5EF4-FFF2-40B4-BE49-F238E27FC236}">
                    <a16:creationId xmlns:a16="http://schemas.microsoft.com/office/drawing/2014/main" id="{E3C740AD-0078-572D-BAEB-589AD6559818}"/>
                  </a:ext>
                </a:extLst>
              </p:cNvPr>
              <p:cNvSpPr/>
              <p:nvPr/>
            </p:nvSpPr>
            <p:spPr bwMode="auto">
              <a:xfrm>
                <a:off x="2680" y="3347"/>
                <a:ext cx="529" cy="817"/>
              </a:xfrm>
              <a:custGeom>
                <a:avLst/>
                <a:gdLst>
                  <a:gd name="T0" fmla="*/ 223 w 223"/>
                  <a:gd name="T1" fmla="*/ 344 h 344"/>
                  <a:gd name="T2" fmla="*/ 131 w 223"/>
                  <a:gd name="T3" fmla="*/ 65 h 344"/>
                  <a:gd name="T4" fmla="*/ 40 w 223"/>
                  <a:gd name="T5" fmla="*/ 9 h 344"/>
                  <a:gd name="T6" fmla="*/ 8 w 223"/>
                  <a:gd name="T7" fmla="*/ 78 h 344"/>
                  <a:gd name="T8" fmla="*/ 73 w 223"/>
                  <a:gd name="T9" fmla="*/ 171 h 344"/>
                  <a:gd name="T10" fmla="*/ 173 w 223"/>
                  <a:gd name="T11" fmla="*/ 344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3" h="344">
                    <a:moveTo>
                      <a:pt x="223" y="344"/>
                    </a:moveTo>
                    <a:cubicBezTo>
                      <a:pt x="223" y="344"/>
                      <a:pt x="216" y="153"/>
                      <a:pt x="131" y="65"/>
                    </a:cubicBezTo>
                    <a:cubicBezTo>
                      <a:pt x="108" y="41"/>
                      <a:pt x="71" y="16"/>
                      <a:pt x="40" y="9"/>
                    </a:cubicBezTo>
                    <a:cubicBezTo>
                      <a:pt x="0" y="0"/>
                      <a:pt x="1" y="47"/>
                      <a:pt x="8" y="78"/>
                    </a:cubicBezTo>
                    <a:cubicBezTo>
                      <a:pt x="18" y="117"/>
                      <a:pt x="50" y="141"/>
                      <a:pt x="73" y="171"/>
                    </a:cubicBezTo>
                    <a:cubicBezTo>
                      <a:pt x="116" y="225"/>
                      <a:pt x="141" y="260"/>
                      <a:pt x="173" y="344"/>
                    </a:cubicBezTo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任意多边形 92">
                <a:extLst>
                  <a:ext uri="{FF2B5EF4-FFF2-40B4-BE49-F238E27FC236}">
                    <a16:creationId xmlns:a16="http://schemas.microsoft.com/office/drawing/2014/main" id="{B41527FF-201D-3A7B-8844-931669673EB3}"/>
                  </a:ext>
                </a:extLst>
              </p:cNvPr>
              <p:cNvSpPr/>
              <p:nvPr/>
            </p:nvSpPr>
            <p:spPr bwMode="auto">
              <a:xfrm>
                <a:off x="2841" y="3036"/>
                <a:ext cx="482" cy="1128"/>
              </a:xfrm>
              <a:custGeom>
                <a:avLst/>
                <a:gdLst>
                  <a:gd name="T0" fmla="*/ 181 w 203"/>
                  <a:gd name="T1" fmla="*/ 475 h 475"/>
                  <a:gd name="T2" fmla="*/ 184 w 203"/>
                  <a:gd name="T3" fmla="*/ 199 h 475"/>
                  <a:gd name="T4" fmla="*/ 137 w 203"/>
                  <a:gd name="T5" fmla="*/ 91 h 475"/>
                  <a:gd name="T6" fmla="*/ 21 w 203"/>
                  <a:gd name="T7" fmla="*/ 26 h 475"/>
                  <a:gd name="T8" fmla="*/ 40 w 203"/>
                  <a:gd name="T9" fmla="*/ 109 h 475"/>
                  <a:gd name="T10" fmla="*/ 104 w 203"/>
                  <a:gd name="T11" fmla="*/ 271 h 475"/>
                  <a:gd name="T12" fmla="*/ 143 w 203"/>
                  <a:gd name="T13" fmla="*/ 473 h 475"/>
                  <a:gd name="T14" fmla="*/ 143 w 203"/>
                  <a:gd name="T15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3" h="475">
                    <a:moveTo>
                      <a:pt x="181" y="475"/>
                    </a:moveTo>
                    <a:cubicBezTo>
                      <a:pt x="203" y="434"/>
                      <a:pt x="195" y="255"/>
                      <a:pt x="184" y="199"/>
                    </a:cubicBezTo>
                    <a:cubicBezTo>
                      <a:pt x="176" y="160"/>
                      <a:pt x="160" y="122"/>
                      <a:pt x="137" y="91"/>
                    </a:cubicBezTo>
                    <a:cubicBezTo>
                      <a:pt x="117" y="63"/>
                      <a:pt x="56" y="0"/>
                      <a:pt x="21" y="26"/>
                    </a:cubicBezTo>
                    <a:cubicBezTo>
                      <a:pt x="0" y="40"/>
                      <a:pt x="31" y="93"/>
                      <a:pt x="40" y="109"/>
                    </a:cubicBezTo>
                    <a:cubicBezTo>
                      <a:pt x="66" y="160"/>
                      <a:pt x="88" y="215"/>
                      <a:pt x="104" y="271"/>
                    </a:cubicBezTo>
                    <a:cubicBezTo>
                      <a:pt x="123" y="336"/>
                      <a:pt x="138" y="404"/>
                      <a:pt x="143" y="473"/>
                    </a:cubicBezTo>
                    <a:cubicBezTo>
                      <a:pt x="143" y="474"/>
                      <a:pt x="143" y="475"/>
                      <a:pt x="143" y="475"/>
                    </a:cubicBezTo>
                  </a:path>
                </a:pathLst>
              </a:cu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任意多边形 93">
                <a:extLst>
                  <a:ext uri="{FF2B5EF4-FFF2-40B4-BE49-F238E27FC236}">
                    <a16:creationId xmlns:a16="http://schemas.microsoft.com/office/drawing/2014/main" id="{1518E3B3-924F-C924-7264-DEFC43E476D6}"/>
                  </a:ext>
                </a:extLst>
              </p:cNvPr>
              <p:cNvSpPr/>
              <p:nvPr/>
            </p:nvSpPr>
            <p:spPr bwMode="auto">
              <a:xfrm>
                <a:off x="3261" y="3015"/>
                <a:ext cx="489" cy="1149"/>
              </a:xfrm>
              <a:custGeom>
                <a:avLst/>
                <a:gdLst>
                  <a:gd name="T0" fmla="*/ 8 w 206"/>
                  <a:gd name="T1" fmla="*/ 484 h 484"/>
                  <a:gd name="T2" fmla="*/ 50 w 206"/>
                  <a:gd name="T3" fmla="*/ 144 h 484"/>
                  <a:gd name="T4" fmla="*/ 178 w 206"/>
                  <a:gd name="T5" fmla="*/ 38 h 484"/>
                  <a:gd name="T6" fmla="*/ 61 w 206"/>
                  <a:gd name="T7" fmla="*/ 484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6" h="484">
                    <a:moveTo>
                      <a:pt x="8" y="484"/>
                    </a:moveTo>
                    <a:cubicBezTo>
                      <a:pt x="0" y="384"/>
                      <a:pt x="5" y="231"/>
                      <a:pt x="50" y="144"/>
                    </a:cubicBezTo>
                    <a:cubicBezTo>
                      <a:pt x="101" y="45"/>
                      <a:pt x="168" y="0"/>
                      <a:pt x="178" y="38"/>
                    </a:cubicBezTo>
                    <a:cubicBezTo>
                      <a:pt x="206" y="150"/>
                      <a:pt x="93" y="449"/>
                      <a:pt x="61" y="484"/>
                    </a:cubicBezTo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任意多边形 94">
                <a:extLst>
                  <a:ext uri="{FF2B5EF4-FFF2-40B4-BE49-F238E27FC236}">
                    <a16:creationId xmlns:a16="http://schemas.microsoft.com/office/drawing/2014/main" id="{AFCE3D58-F446-5FDD-8752-ED56933AE232}"/>
                  </a:ext>
                </a:extLst>
              </p:cNvPr>
              <p:cNvSpPr/>
              <p:nvPr/>
            </p:nvSpPr>
            <p:spPr bwMode="auto">
              <a:xfrm>
                <a:off x="2746" y="3440"/>
                <a:ext cx="399" cy="727"/>
              </a:xfrm>
              <a:custGeom>
                <a:avLst/>
                <a:gdLst>
                  <a:gd name="T0" fmla="*/ 165 w 168"/>
                  <a:gd name="T1" fmla="*/ 306 h 306"/>
                  <a:gd name="T2" fmla="*/ 0 w 168"/>
                  <a:gd name="T3" fmla="*/ 4 h 306"/>
                  <a:gd name="T4" fmla="*/ 2 w 168"/>
                  <a:gd name="T5" fmla="*/ 0 h 306"/>
                  <a:gd name="T6" fmla="*/ 168 w 168"/>
                  <a:gd name="T7" fmla="*/ 305 h 306"/>
                  <a:gd name="T8" fmla="*/ 165 w 168"/>
                  <a:gd name="T9" fmla="*/ 30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306">
                    <a:moveTo>
                      <a:pt x="165" y="306"/>
                    </a:moveTo>
                    <a:cubicBezTo>
                      <a:pt x="153" y="184"/>
                      <a:pt x="88" y="65"/>
                      <a:pt x="0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1" y="62"/>
                      <a:pt x="156" y="182"/>
                      <a:pt x="168" y="305"/>
                    </a:cubicBezTo>
                    <a:lnTo>
                      <a:pt x="165" y="3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任意多边形 95">
                <a:extLst>
                  <a:ext uri="{FF2B5EF4-FFF2-40B4-BE49-F238E27FC236}">
                    <a16:creationId xmlns:a16="http://schemas.microsoft.com/office/drawing/2014/main" id="{4DD5E865-82BE-2478-7201-871FC5FCC807}"/>
                  </a:ext>
                </a:extLst>
              </p:cNvPr>
              <p:cNvSpPr/>
              <p:nvPr/>
            </p:nvSpPr>
            <p:spPr bwMode="auto">
              <a:xfrm>
                <a:off x="2967" y="3169"/>
                <a:ext cx="273" cy="995"/>
              </a:xfrm>
              <a:custGeom>
                <a:avLst/>
                <a:gdLst>
                  <a:gd name="T0" fmla="*/ 111 w 115"/>
                  <a:gd name="T1" fmla="*/ 419 h 419"/>
                  <a:gd name="T2" fmla="*/ 80 w 115"/>
                  <a:gd name="T3" fmla="*/ 165 h 419"/>
                  <a:gd name="T4" fmla="*/ 0 w 115"/>
                  <a:gd name="T5" fmla="*/ 3 h 419"/>
                  <a:gd name="T6" fmla="*/ 2 w 115"/>
                  <a:gd name="T7" fmla="*/ 0 h 419"/>
                  <a:gd name="T8" fmla="*/ 84 w 115"/>
                  <a:gd name="T9" fmla="*/ 164 h 419"/>
                  <a:gd name="T10" fmla="*/ 115 w 115"/>
                  <a:gd name="T11" fmla="*/ 419 h 419"/>
                  <a:gd name="T12" fmla="*/ 111 w 115"/>
                  <a:gd name="T13" fmla="*/ 419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5" h="419">
                    <a:moveTo>
                      <a:pt x="111" y="419"/>
                    </a:moveTo>
                    <a:cubicBezTo>
                      <a:pt x="108" y="326"/>
                      <a:pt x="98" y="243"/>
                      <a:pt x="80" y="165"/>
                    </a:cubicBezTo>
                    <a:cubicBezTo>
                      <a:pt x="63" y="89"/>
                      <a:pt x="37" y="36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0" y="34"/>
                      <a:pt x="67" y="87"/>
                      <a:pt x="84" y="164"/>
                    </a:cubicBezTo>
                    <a:cubicBezTo>
                      <a:pt x="102" y="242"/>
                      <a:pt x="112" y="325"/>
                      <a:pt x="115" y="419"/>
                    </a:cubicBezTo>
                    <a:lnTo>
                      <a:pt x="111" y="4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任意多边形 96">
                <a:extLst>
                  <a:ext uri="{FF2B5EF4-FFF2-40B4-BE49-F238E27FC236}">
                    <a16:creationId xmlns:a16="http://schemas.microsoft.com/office/drawing/2014/main" id="{7056422F-30E9-F175-C6CC-CD62590BA774}"/>
                  </a:ext>
                </a:extLst>
              </p:cNvPr>
              <p:cNvSpPr/>
              <p:nvPr/>
            </p:nvSpPr>
            <p:spPr bwMode="auto">
              <a:xfrm>
                <a:off x="3351" y="3205"/>
                <a:ext cx="268" cy="962"/>
              </a:xfrm>
              <a:custGeom>
                <a:avLst/>
                <a:gdLst>
                  <a:gd name="T0" fmla="*/ 4 w 113"/>
                  <a:gd name="T1" fmla="*/ 405 h 405"/>
                  <a:gd name="T2" fmla="*/ 0 w 113"/>
                  <a:gd name="T3" fmla="*/ 404 h 405"/>
                  <a:gd name="T4" fmla="*/ 109 w 113"/>
                  <a:gd name="T5" fmla="*/ 0 h 405"/>
                  <a:gd name="T6" fmla="*/ 113 w 113"/>
                  <a:gd name="T7" fmla="*/ 1 h 405"/>
                  <a:gd name="T8" fmla="*/ 4 w 113"/>
                  <a:gd name="T9" fmla="*/ 40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405">
                    <a:moveTo>
                      <a:pt x="4" y="405"/>
                    </a:moveTo>
                    <a:cubicBezTo>
                      <a:pt x="0" y="404"/>
                      <a:pt x="0" y="404"/>
                      <a:pt x="0" y="404"/>
                    </a:cubicBezTo>
                    <a:cubicBezTo>
                      <a:pt x="6" y="285"/>
                      <a:pt x="41" y="156"/>
                      <a:pt x="109" y="0"/>
                    </a:cubicBezTo>
                    <a:cubicBezTo>
                      <a:pt x="113" y="1"/>
                      <a:pt x="113" y="1"/>
                      <a:pt x="113" y="1"/>
                    </a:cubicBezTo>
                    <a:cubicBezTo>
                      <a:pt x="45" y="157"/>
                      <a:pt x="10" y="285"/>
                      <a:pt x="4" y="4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任意多边形 97">
                <a:extLst>
                  <a:ext uri="{FF2B5EF4-FFF2-40B4-BE49-F238E27FC236}">
                    <a16:creationId xmlns:a16="http://schemas.microsoft.com/office/drawing/2014/main" id="{0C7A2CB1-E893-5AC5-BAAD-1353A395E185}"/>
                  </a:ext>
                </a:extLst>
              </p:cNvPr>
              <p:cNvSpPr/>
              <p:nvPr/>
            </p:nvSpPr>
            <p:spPr bwMode="auto">
              <a:xfrm>
                <a:off x="3596" y="3789"/>
                <a:ext cx="329" cy="378"/>
              </a:xfrm>
              <a:custGeom>
                <a:avLst/>
                <a:gdLst>
                  <a:gd name="T0" fmla="*/ 3 w 139"/>
                  <a:gd name="T1" fmla="*/ 159 h 159"/>
                  <a:gd name="T2" fmla="*/ 0 w 139"/>
                  <a:gd name="T3" fmla="*/ 157 h 159"/>
                  <a:gd name="T4" fmla="*/ 137 w 139"/>
                  <a:gd name="T5" fmla="*/ 0 h 159"/>
                  <a:gd name="T6" fmla="*/ 139 w 139"/>
                  <a:gd name="T7" fmla="*/ 3 h 159"/>
                  <a:gd name="T8" fmla="*/ 3 w 139"/>
                  <a:gd name="T9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59">
                    <a:moveTo>
                      <a:pt x="3" y="159"/>
                    </a:moveTo>
                    <a:cubicBezTo>
                      <a:pt x="0" y="157"/>
                      <a:pt x="0" y="157"/>
                      <a:pt x="0" y="157"/>
                    </a:cubicBezTo>
                    <a:cubicBezTo>
                      <a:pt x="55" y="55"/>
                      <a:pt x="136" y="0"/>
                      <a:pt x="137" y="0"/>
                    </a:cubicBezTo>
                    <a:cubicBezTo>
                      <a:pt x="139" y="3"/>
                      <a:pt x="139" y="3"/>
                      <a:pt x="139" y="3"/>
                    </a:cubicBezTo>
                    <a:cubicBezTo>
                      <a:pt x="138" y="4"/>
                      <a:pt x="58" y="58"/>
                      <a:pt x="3" y="1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任意多边形 98">
                <a:extLst>
                  <a:ext uri="{FF2B5EF4-FFF2-40B4-BE49-F238E27FC236}">
                    <a16:creationId xmlns:a16="http://schemas.microsoft.com/office/drawing/2014/main" id="{19D8E88F-3C3A-367D-4464-A940882173A2}"/>
                  </a:ext>
                </a:extLst>
              </p:cNvPr>
              <p:cNvSpPr/>
              <p:nvPr/>
            </p:nvSpPr>
            <p:spPr bwMode="auto">
              <a:xfrm>
                <a:off x="5876" y="2789"/>
                <a:ext cx="600" cy="1375"/>
              </a:xfrm>
              <a:custGeom>
                <a:avLst/>
                <a:gdLst>
                  <a:gd name="T0" fmla="*/ 1 w 253"/>
                  <a:gd name="T1" fmla="*/ 579 h 579"/>
                  <a:gd name="T2" fmla="*/ 60 w 253"/>
                  <a:gd name="T3" fmla="*/ 116 h 579"/>
                  <a:gd name="T4" fmla="*/ 170 w 253"/>
                  <a:gd name="T5" fmla="*/ 4 h 579"/>
                  <a:gd name="T6" fmla="*/ 187 w 253"/>
                  <a:gd name="T7" fmla="*/ 230 h 579"/>
                  <a:gd name="T8" fmla="*/ 148 w 253"/>
                  <a:gd name="T9" fmla="*/ 349 h 579"/>
                  <a:gd name="T10" fmla="*/ 51 w 253"/>
                  <a:gd name="T11" fmla="*/ 57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3" h="579">
                    <a:moveTo>
                      <a:pt x="1" y="579"/>
                    </a:moveTo>
                    <a:cubicBezTo>
                      <a:pt x="13" y="421"/>
                      <a:pt x="0" y="266"/>
                      <a:pt x="60" y="116"/>
                    </a:cubicBezTo>
                    <a:cubicBezTo>
                      <a:pt x="77" y="73"/>
                      <a:pt x="116" y="6"/>
                      <a:pt x="170" y="4"/>
                    </a:cubicBezTo>
                    <a:cubicBezTo>
                      <a:pt x="253" y="0"/>
                      <a:pt x="202" y="168"/>
                      <a:pt x="187" y="230"/>
                    </a:cubicBezTo>
                    <a:cubicBezTo>
                      <a:pt x="178" y="270"/>
                      <a:pt x="163" y="311"/>
                      <a:pt x="148" y="349"/>
                    </a:cubicBezTo>
                    <a:cubicBezTo>
                      <a:pt x="121" y="417"/>
                      <a:pt x="81" y="513"/>
                      <a:pt x="51" y="579"/>
                    </a:cubicBezTo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任意多边形 99">
                <a:extLst>
                  <a:ext uri="{FF2B5EF4-FFF2-40B4-BE49-F238E27FC236}">
                    <a16:creationId xmlns:a16="http://schemas.microsoft.com/office/drawing/2014/main" id="{88B7A1DC-1FD5-E31E-D586-F0656A21B211}"/>
                  </a:ext>
                </a:extLst>
              </p:cNvPr>
              <p:cNvSpPr/>
              <p:nvPr/>
            </p:nvSpPr>
            <p:spPr bwMode="auto">
              <a:xfrm>
                <a:off x="5309" y="2680"/>
                <a:ext cx="588" cy="1484"/>
              </a:xfrm>
              <a:custGeom>
                <a:avLst/>
                <a:gdLst>
                  <a:gd name="T0" fmla="*/ 197 w 248"/>
                  <a:gd name="T1" fmla="*/ 625 h 625"/>
                  <a:gd name="T2" fmla="*/ 119 w 248"/>
                  <a:gd name="T3" fmla="*/ 424 h 625"/>
                  <a:gd name="T4" fmla="*/ 51 w 248"/>
                  <a:gd name="T5" fmla="*/ 245 h 625"/>
                  <a:gd name="T6" fmla="*/ 54 w 248"/>
                  <a:gd name="T7" fmla="*/ 59 h 625"/>
                  <a:gd name="T8" fmla="*/ 235 w 248"/>
                  <a:gd name="T9" fmla="*/ 306 h 625"/>
                  <a:gd name="T10" fmla="*/ 247 w 248"/>
                  <a:gd name="T11" fmla="*/ 625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" h="625">
                    <a:moveTo>
                      <a:pt x="197" y="625"/>
                    </a:moveTo>
                    <a:cubicBezTo>
                      <a:pt x="171" y="558"/>
                      <a:pt x="145" y="491"/>
                      <a:pt x="119" y="424"/>
                    </a:cubicBezTo>
                    <a:cubicBezTo>
                      <a:pt x="96" y="364"/>
                      <a:pt x="69" y="306"/>
                      <a:pt x="51" y="245"/>
                    </a:cubicBezTo>
                    <a:cubicBezTo>
                      <a:pt x="37" y="198"/>
                      <a:pt x="0" y="91"/>
                      <a:pt x="54" y="59"/>
                    </a:cubicBezTo>
                    <a:cubicBezTo>
                      <a:pt x="149" y="0"/>
                      <a:pt x="225" y="226"/>
                      <a:pt x="235" y="306"/>
                    </a:cubicBezTo>
                    <a:cubicBezTo>
                      <a:pt x="248" y="412"/>
                      <a:pt x="246" y="519"/>
                      <a:pt x="247" y="625"/>
                    </a:cubicBezTo>
                  </a:path>
                </a:pathLst>
              </a:cu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任意多边形 100">
                <a:extLst>
                  <a:ext uri="{FF2B5EF4-FFF2-40B4-BE49-F238E27FC236}">
                    <a16:creationId xmlns:a16="http://schemas.microsoft.com/office/drawing/2014/main" id="{05E8955B-AE55-F9AE-5FCC-D1B728BBBF0B}"/>
                  </a:ext>
                </a:extLst>
              </p:cNvPr>
              <p:cNvSpPr/>
              <p:nvPr/>
            </p:nvSpPr>
            <p:spPr bwMode="auto">
              <a:xfrm>
                <a:off x="5107" y="3202"/>
                <a:ext cx="686" cy="962"/>
              </a:xfrm>
              <a:custGeom>
                <a:avLst/>
                <a:gdLst>
                  <a:gd name="T0" fmla="*/ 206 w 289"/>
                  <a:gd name="T1" fmla="*/ 405 h 405"/>
                  <a:gd name="T2" fmla="*/ 126 w 289"/>
                  <a:gd name="T3" fmla="*/ 301 h 405"/>
                  <a:gd name="T4" fmla="*/ 11 w 289"/>
                  <a:gd name="T5" fmla="*/ 61 h 405"/>
                  <a:gd name="T6" fmla="*/ 39 w 289"/>
                  <a:gd name="T7" fmla="*/ 9 h 405"/>
                  <a:gd name="T8" fmla="*/ 79 w 289"/>
                  <a:gd name="T9" fmla="*/ 2 h 405"/>
                  <a:gd name="T10" fmla="*/ 186 w 289"/>
                  <a:gd name="T11" fmla="*/ 106 h 405"/>
                  <a:gd name="T12" fmla="*/ 289 w 289"/>
                  <a:gd name="T13" fmla="*/ 40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9" h="405">
                    <a:moveTo>
                      <a:pt x="206" y="405"/>
                    </a:moveTo>
                    <a:cubicBezTo>
                      <a:pt x="206" y="405"/>
                      <a:pt x="151" y="334"/>
                      <a:pt x="126" y="301"/>
                    </a:cubicBezTo>
                    <a:cubicBezTo>
                      <a:pt x="69" y="226"/>
                      <a:pt x="0" y="145"/>
                      <a:pt x="11" y="61"/>
                    </a:cubicBezTo>
                    <a:cubicBezTo>
                      <a:pt x="13" y="42"/>
                      <a:pt x="20" y="21"/>
                      <a:pt x="39" y="9"/>
                    </a:cubicBezTo>
                    <a:cubicBezTo>
                      <a:pt x="51" y="2"/>
                      <a:pt x="66" y="0"/>
                      <a:pt x="79" y="2"/>
                    </a:cubicBezTo>
                    <a:cubicBezTo>
                      <a:pt x="125" y="6"/>
                      <a:pt x="166" y="72"/>
                      <a:pt x="186" y="106"/>
                    </a:cubicBezTo>
                    <a:cubicBezTo>
                      <a:pt x="226" y="173"/>
                      <a:pt x="289" y="405"/>
                      <a:pt x="289" y="405"/>
                    </a:cubicBezTo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任意多边形 101">
                <a:extLst>
                  <a:ext uri="{FF2B5EF4-FFF2-40B4-BE49-F238E27FC236}">
                    <a16:creationId xmlns:a16="http://schemas.microsoft.com/office/drawing/2014/main" id="{FC31299D-595D-F2BF-DB0C-975ABA2FC3C0}"/>
                  </a:ext>
                </a:extLst>
              </p:cNvPr>
              <p:cNvSpPr/>
              <p:nvPr/>
            </p:nvSpPr>
            <p:spPr bwMode="auto">
              <a:xfrm>
                <a:off x="5492" y="2927"/>
                <a:ext cx="332" cy="1237"/>
              </a:xfrm>
              <a:custGeom>
                <a:avLst/>
                <a:gdLst>
                  <a:gd name="T0" fmla="*/ 136 w 140"/>
                  <a:gd name="T1" fmla="*/ 521 h 521"/>
                  <a:gd name="T2" fmla="*/ 0 w 140"/>
                  <a:gd name="T3" fmla="*/ 2 h 521"/>
                  <a:gd name="T4" fmla="*/ 4 w 140"/>
                  <a:gd name="T5" fmla="*/ 0 h 521"/>
                  <a:gd name="T6" fmla="*/ 140 w 140"/>
                  <a:gd name="T7" fmla="*/ 521 h 521"/>
                  <a:gd name="T8" fmla="*/ 136 w 140"/>
                  <a:gd name="T9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521">
                    <a:moveTo>
                      <a:pt x="136" y="521"/>
                    </a:moveTo>
                    <a:cubicBezTo>
                      <a:pt x="134" y="392"/>
                      <a:pt x="68" y="140"/>
                      <a:pt x="0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2" y="139"/>
                      <a:pt x="138" y="392"/>
                      <a:pt x="140" y="521"/>
                    </a:cubicBezTo>
                    <a:lnTo>
                      <a:pt x="136" y="5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任意多边形 102">
                <a:extLst>
                  <a:ext uri="{FF2B5EF4-FFF2-40B4-BE49-F238E27FC236}">
                    <a16:creationId xmlns:a16="http://schemas.microsoft.com/office/drawing/2014/main" id="{DD66E9A7-EE0A-EA46-DCB5-8AA9EC914FFF}"/>
                  </a:ext>
                </a:extLst>
              </p:cNvPr>
              <p:cNvSpPr/>
              <p:nvPr/>
            </p:nvSpPr>
            <p:spPr bwMode="auto">
              <a:xfrm>
                <a:off x="5240" y="3302"/>
                <a:ext cx="439" cy="865"/>
              </a:xfrm>
              <a:custGeom>
                <a:avLst/>
                <a:gdLst>
                  <a:gd name="T0" fmla="*/ 182 w 185"/>
                  <a:gd name="T1" fmla="*/ 364 h 364"/>
                  <a:gd name="T2" fmla="*/ 0 w 185"/>
                  <a:gd name="T3" fmla="*/ 2 h 364"/>
                  <a:gd name="T4" fmla="*/ 4 w 185"/>
                  <a:gd name="T5" fmla="*/ 0 h 364"/>
                  <a:gd name="T6" fmla="*/ 185 w 185"/>
                  <a:gd name="T7" fmla="*/ 362 h 364"/>
                  <a:gd name="T8" fmla="*/ 182 w 185"/>
                  <a:gd name="T9" fmla="*/ 364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364">
                    <a:moveTo>
                      <a:pt x="182" y="364"/>
                    </a:moveTo>
                    <a:cubicBezTo>
                      <a:pt x="180" y="361"/>
                      <a:pt x="59" y="116"/>
                      <a:pt x="0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3" y="114"/>
                      <a:pt x="184" y="360"/>
                      <a:pt x="185" y="362"/>
                    </a:cubicBezTo>
                    <a:lnTo>
                      <a:pt x="182" y="3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任意多边形 103">
                <a:extLst>
                  <a:ext uri="{FF2B5EF4-FFF2-40B4-BE49-F238E27FC236}">
                    <a16:creationId xmlns:a16="http://schemas.microsoft.com/office/drawing/2014/main" id="{EDDEC851-4FA7-D6EC-510C-17E99EAB450E}"/>
                  </a:ext>
                </a:extLst>
              </p:cNvPr>
              <p:cNvSpPr/>
              <p:nvPr/>
            </p:nvSpPr>
            <p:spPr bwMode="auto">
              <a:xfrm>
                <a:off x="5928" y="2884"/>
                <a:ext cx="347" cy="1283"/>
              </a:xfrm>
              <a:custGeom>
                <a:avLst/>
                <a:gdLst>
                  <a:gd name="T0" fmla="*/ 4 w 146"/>
                  <a:gd name="T1" fmla="*/ 540 h 540"/>
                  <a:gd name="T2" fmla="*/ 0 w 146"/>
                  <a:gd name="T3" fmla="*/ 539 h 540"/>
                  <a:gd name="T4" fmla="*/ 143 w 146"/>
                  <a:gd name="T5" fmla="*/ 0 h 540"/>
                  <a:gd name="T6" fmla="*/ 146 w 146"/>
                  <a:gd name="T7" fmla="*/ 1 h 540"/>
                  <a:gd name="T8" fmla="*/ 4 w 146"/>
                  <a:gd name="T9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540">
                    <a:moveTo>
                      <a:pt x="4" y="540"/>
                    </a:moveTo>
                    <a:cubicBezTo>
                      <a:pt x="0" y="539"/>
                      <a:pt x="0" y="539"/>
                      <a:pt x="0" y="539"/>
                    </a:cubicBezTo>
                    <a:cubicBezTo>
                      <a:pt x="27" y="341"/>
                      <a:pt x="95" y="105"/>
                      <a:pt x="143" y="0"/>
                    </a:cubicBezTo>
                    <a:cubicBezTo>
                      <a:pt x="146" y="1"/>
                      <a:pt x="146" y="1"/>
                      <a:pt x="146" y="1"/>
                    </a:cubicBezTo>
                    <a:cubicBezTo>
                      <a:pt x="99" y="106"/>
                      <a:pt x="31" y="342"/>
                      <a:pt x="4" y="5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任意多边形 104">
                <a:extLst>
                  <a:ext uri="{FF2B5EF4-FFF2-40B4-BE49-F238E27FC236}">
                    <a16:creationId xmlns:a16="http://schemas.microsoft.com/office/drawing/2014/main" id="{85EF467B-21BB-81FB-CD53-0800B9404D49}"/>
                  </a:ext>
                </a:extLst>
              </p:cNvPr>
              <p:cNvSpPr/>
              <p:nvPr/>
            </p:nvSpPr>
            <p:spPr bwMode="auto">
              <a:xfrm>
                <a:off x="6002" y="3134"/>
                <a:ext cx="697" cy="1030"/>
              </a:xfrm>
              <a:custGeom>
                <a:avLst/>
                <a:gdLst>
                  <a:gd name="T0" fmla="*/ 0 w 294"/>
                  <a:gd name="T1" fmla="*/ 434 h 434"/>
                  <a:gd name="T2" fmla="*/ 48 w 294"/>
                  <a:gd name="T3" fmla="*/ 240 h 434"/>
                  <a:gd name="T4" fmla="*/ 209 w 294"/>
                  <a:gd name="T5" fmla="*/ 13 h 434"/>
                  <a:gd name="T6" fmla="*/ 262 w 294"/>
                  <a:gd name="T7" fmla="*/ 9 h 434"/>
                  <a:gd name="T8" fmla="*/ 282 w 294"/>
                  <a:gd name="T9" fmla="*/ 35 h 434"/>
                  <a:gd name="T10" fmla="*/ 213 w 294"/>
                  <a:gd name="T11" fmla="*/ 215 h 434"/>
                  <a:gd name="T12" fmla="*/ 69 w 294"/>
                  <a:gd name="T13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4" h="434">
                    <a:moveTo>
                      <a:pt x="0" y="434"/>
                    </a:moveTo>
                    <a:cubicBezTo>
                      <a:pt x="0" y="434"/>
                      <a:pt x="28" y="310"/>
                      <a:pt x="48" y="240"/>
                    </a:cubicBezTo>
                    <a:cubicBezTo>
                      <a:pt x="68" y="163"/>
                      <a:pt x="137" y="46"/>
                      <a:pt x="209" y="13"/>
                    </a:cubicBezTo>
                    <a:cubicBezTo>
                      <a:pt x="226" y="5"/>
                      <a:pt x="246" y="0"/>
                      <a:pt x="262" y="9"/>
                    </a:cubicBezTo>
                    <a:cubicBezTo>
                      <a:pt x="271" y="14"/>
                      <a:pt x="278" y="24"/>
                      <a:pt x="282" y="35"/>
                    </a:cubicBezTo>
                    <a:cubicBezTo>
                      <a:pt x="294" y="70"/>
                      <a:pt x="234" y="183"/>
                      <a:pt x="213" y="215"/>
                    </a:cubicBezTo>
                    <a:cubicBezTo>
                      <a:pt x="173" y="277"/>
                      <a:pt x="115" y="376"/>
                      <a:pt x="69" y="434"/>
                    </a:cubicBezTo>
                  </a:path>
                </a:pathLst>
              </a:cu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" name="任意多边形 105">
                <a:extLst>
                  <a:ext uri="{FF2B5EF4-FFF2-40B4-BE49-F238E27FC236}">
                    <a16:creationId xmlns:a16="http://schemas.microsoft.com/office/drawing/2014/main" id="{02DCD275-7FD2-6C34-2369-7FE114901338}"/>
                  </a:ext>
                </a:extLst>
              </p:cNvPr>
              <p:cNvSpPr/>
              <p:nvPr/>
            </p:nvSpPr>
            <p:spPr bwMode="auto">
              <a:xfrm>
                <a:off x="6037" y="3219"/>
                <a:ext cx="558" cy="948"/>
              </a:xfrm>
              <a:custGeom>
                <a:avLst/>
                <a:gdLst>
                  <a:gd name="T0" fmla="*/ 4 w 235"/>
                  <a:gd name="T1" fmla="*/ 399 h 399"/>
                  <a:gd name="T2" fmla="*/ 0 w 235"/>
                  <a:gd name="T3" fmla="*/ 397 h 399"/>
                  <a:gd name="T4" fmla="*/ 232 w 235"/>
                  <a:gd name="T5" fmla="*/ 0 h 399"/>
                  <a:gd name="T6" fmla="*/ 235 w 235"/>
                  <a:gd name="T7" fmla="*/ 3 h 399"/>
                  <a:gd name="T8" fmla="*/ 4 w 235"/>
                  <a:gd name="T9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399">
                    <a:moveTo>
                      <a:pt x="4" y="399"/>
                    </a:moveTo>
                    <a:cubicBezTo>
                      <a:pt x="0" y="397"/>
                      <a:pt x="0" y="397"/>
                      <a:pt x="0" y="397"/>
                    </a:cubicBezTo>
                    <a:cubicBezTo>
                      <a:pt x="30" y="318"/>
                      <a:pt x="145" y="76"/>
                      <a:pt x="232" y="0"/>
                    </a:cubicBezTo>
                    <a:cubicBezTo>
                      <a:pt x="235" y="3"/>
                      <a:pt x="235" y="3"/>
                      <a:pt x="235" y="3"/>
                    </a:cubicBezTo>
                    <a:cubicBezTo>
                      <a:pt x="148" y="78"/>
                      <a:pt x="33" y="320"/>
                      <a:pt x="4" y="39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" name="任意多边形 106">
                <a:extLst>
                  <a:ext uri="{FF2B5EF4-FFF2-40B4-BE49-F238E27FC236}">
                    <a16:creationId xmlns:a16="http://schemas.microsoft.com/office/drawing/2014/main" id="{43EB244A-CC48-59D7-7659-1556DD789323}"/>
                  </a:ext>
                </a:extLst>
              </p:cNvPr>
              <p:cNvSpPr/>
              <p:nvPr/>
            </p:nvSpPr>
            <p:spPr bwMode="auto">
              <a:xfrm>
                <a:off x="900" y="2765"/>
                <a:ext cx="719" cy="1231"/>
              </a:xfrm>
              <a:custGeom>
                <a:avLst/>
                <a:gdLst>
                  <a:gd name="T0" fmla="*/ 303 w 303"/>
                  <a:gd name="T1" fmla="*/ 512 h 518"/>
                  <a:gd name="T2" fmla="*/ 261 w 303"/>
                  <a:gd name="T3" fmla="*/ 269 h 518"/>
                  <a:gd name="T4" fmla="*/ 223 w 303"/>
                  <a:gd name="T5" fmla="*/ 161 h 518"/>
                  <a:gd name="T6" fmla="*/ 82 w 303"/>
                  <a:gd name="T7" fmla="*/ 5 h 518"/>
                  <a:gd name="T8" fmla="*/ 87 w 303"/>
                  <a:gd name="T9" fmla="*/ 215 h 518"/>
                  <a:gd name="T10" fmla="*/ 137 w 303"/>
                  <a:gd name="T11" fmla="*/ 319 h 518"/>
                  <a:gd name="T12" fmla="*/ 254 w 303"/>
                  <a:gd name="T13" fmla="*/ 518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3" h="518">
                    <a:moveTo>
                      <a:pt x="303" y="512"/>
                    </a:moveTo>
                    <a:cubicBezTo>
                      <a:pt x="292" y="454"/>
                      <a:pt x="274" y="340"/>
                      <a:pt x="261" y="269"/>
                    </a:cubicBezTo>
                    <a:cubicBezTo>
                      <a:pt x="254" y="235"/>
                      <a:pt x="235" y="194"/>
                      <a:pt x="223" y="161"/>
                    </a:cubicBezTo>
                    <a:cubicBezTo>
                      <a:pt x="201" y="102"/>
                      <a:pt x="148" y="0"/>
                      <a:pt x="82" y="5"/>
                    </a:cubicBezTo>
                    <a:cubicBezTo>
                      <a:pt x="0" y="12"/>
                      <a:pt x="66" y="159"/>
                      <a:pt x="87" y="215"/>
                    </a:cubicBezTo>
                    <a:cubicBezTo>
                      <a:pt x="101" y="251"/>
                      <a:pt x="119" y="285"/>
                      <a:pt x="137" y="319"/>
                    </a:cubicBezTo>
                    <a:cubicBezTo>
                      <a:pt x="170" y="378"/>
                      <a:pt x="218" y="461"/>
                      <a:pt x="254" y="518"/>
                    </a:cubicBezTo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任意多边形 107">
                <a:extLst>
                  <a:ext uri="{FF2B5EF4-FFF2-40B4-BE49-F238E27FC236}">
                    <a16:creationId xmlns:a16="http://schemas.microsoft.com/office/drawing/2014/main" id="{3CD5DF6F-8D3F-8E80-F43E-B20CF6D49097}"/>
                  </a:ext>
                </a:extLst>
              </p:cNvPr>
              <p:cNvSpPr/>
              <p:nvPr/>
            </p:nvSpPr>
            <p:spPr bwMode="auto">
              <a:xfrm>
                <a:off x="1683" y="2561"/>
                <a:ext cx="551" cy="1359"/>
              </a:xfrm>
              <a:custGeom>
                <a:avLst/>
                <a:gdLst>
                  <a:gd name="T0" fmla="*/ 20 w 232"/>
                  <a:gd name="T1" fmla="*/ 536 h 572"/>
                  <a:gd name="T2" fmla="*/ 6 w 232"/>
                  <a:gd name="T3" fmla="*/ 362 h 572"/>
                  <a:gd name="T4" fmla="*/ 105 w 232"/>
                  <a:gd name="T5" fmla="*/ 57 h 572"/>
                  <a:gd name="T6" fmla="*/ 205 w 232"/>
                  <a:gd name="T7" fmla="*/ 42 h 572"/>
                  <a:gd name="T8" fmla="*/ 191 w 232"/>
                  <a:gd name="T9" fmla="*/ 232 h 572"/>
                  <a:gd name="T10" fmla="*/ 52 w 232"/>
                  <a:gd name="T11" fmla="*/ 572 h 572"/>
                  <a:gd name="T12" fmla="*/ 20 w 232"/>
                  <a:gd name="T13" fmla="*/ 536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2" h="572">
                    <a:moveTo>
                      <a:pt x="20" y="536"/>
                    </a:moveTo>
                    <a:cubicBezTo>
                      <a:pt x="0" y="483"/>
                      <a:pt x="6" y="417"/>
                      <a:pt x="6" y="362"/>
                    </a:cubicBezTo>
                    <a:cubicBezTo>
                      <a:pt x="6" y="262"/>
                      <a:pt x="40" y="122"/>
                      <a:pt x="105" y="57"/>
                    </a:cubicBezTo>
                    <a:cubicBezTo>
                      <a:pt x="132" y="30"/>
                      <a:pt x="176" y="0"/>
                      <a:pt x="205" y="42"/>
                    </a:cubicBezTo>
                    <a:cubicBezTo>
                      <a:pt x="232" y="80"/>
                      <a:pt x="200" y="186"/>
                      <a:pt x="191" y="232"/>
                    </a:cubicBezTo>
                    <a:cubicBezTo>
                      <a:pt x="171" y="321"/>
                      <a:pt x="78" y="486"/>
                      <a:pt x="52" y="572"/>
                    </a:cubicBezTo>
                    <a:cubicBezTo>
                      <a:pt x="20" y="536"/>
                      <a:pt x="20" y="536"/>
                      <a:pt x="20" y="536"/>
                    </a:cubicBezTo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任意多边形 108">
                <a:extLst>
                  <a:ext uri="{FF2B5EF4-FFF2-40B4-BE49-F238E27FC236}">
                    <a16:creationId xmlns:a16="http://schemas.microsoft.com/office/drawing/2014/main" id="{1745531D-638E-65C5-ABF8-D690FC417588}"/>
                  </a:ext>
                </a:extLst>
              </p:cNvPr>
              <p:cNvSpPr/>
              <p:nvPr/>
            </p:nvSpPr>
            <p:spPr bwMode="auto">
              <a:xfrm>
                <a:off x="1759" y="2765"/>
                <a:ext cx="301" cy="1105"/>
              </a:xfrm>
              <a:custGeom>
                <a:avLst/>
                <a:gdLst>
                  <a:gd name="T0" fmla="*/ 4 w 127"/>
                  <a:gd name="T1" fmla="*/ 465 h 465"/>
                  <a:gd name="T2" fmla="*/ 0 w 127"/>
                  <a:gd name="T3" fmla="*/ 465 h 465"/>
                  <a:gd name="T4" fmla="*/ 123 w 127"/>
                  <a:gd name="T5" fmla="*/ 0 h 465"/>
                  <a:gd name="T6" fmla="*/ 127 w 127"/>
                  <a:gd name="T7" fmla="*/ 2 h 465"/>
                  <a:gd name="T8" fmla="*/ 4 w 127"/>
                  <a:gd name="T9" fmla="*/ 465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465">
                    <a:moveTo>
                      <a:pt x="4" y="465"/>
                    </a:moveTo>
                    <a:cubicBezTo>
                      <a:pt x="0" y="465"/>
                      <a:pt x="0" y="465"/>
                      <a:pt x="0" y="465"/>
                    </a:cubicBezTo>
                    <a:cubicBezTo>
                      <a:pt x="15" y="338"/>
                      <a:pt x="76" y="122"/>
                      <a:pt x="123" y="0"/>
                    </a:cubicBezTo>
                    <a:cubicBezTo>
                      <a:pt x="127" y="2"/>
                      <a:pt x="127" y="2"/>
                      <a:pt x="127" y="2"/>
                    </a:cubicBezTo>
                    <a:cubicBezTo>
                      <a:pt x="80" y="124"/>
                      <a:pt x="19" y="339"/>
                      <a:pt x="4" y="46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任意多边形 109">
                <a:extLst>
                  <a:ext uri="{FF2B5EF4-FFF2-40B4-BE49-F238E27FC236}">
                    <a16:creationId xmlns:a16="http://schemas.microsoft.com/office/drawing/2014/main" id="{D9A4A4C4-2150-8755-A709-375CD69E8DE4}"/>
                  </a:ext>
                </a:extLst>
              </p:cNvPr>
              <p:cNvSpPr/>
              <p:nvPr/>
            </p:nvSpPr>
            <p:spPr bwMode="auto">
              <a:xfrm>
                <a:off x="1107" y="2853"/>
                <a:ext cx="458" cy="1119"/>
              </a:xfrm>
              <a:custGeom>
                <a:avLst/>
                <a:gdLst>
                  <a:gd name="T0" fmla="*/ 189 w 193"/>
                  <a:gd name="T1" fmla="*/ 471 h 471"/>
                  <a:gd name="T2" fmla="*/ 0 w 193"/>
                  <a:gd name="T3" fmla="*/ 2 h 471"/>
                  <a:gd name="T4" fmla="*/ 4 w 193"/>
                  <a:gd name="T5" fmla="*/ 0 h 471"/>
                  <a:gd name="T6" fmla="*/ 193 w 193"/>
                  <a:gd name="T7" fmla="*/ 470 h 471"/>
                  <a:gd name="T8" fmla="*/ 189 w 193"/>
                  <a:gd name="T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471">
                    <a:moveTo>
                      <a:pt x="189" y="471"/>
                    </a:moveTo>
                    <a:cubicBezTo>
                      <a:pt x="143" y="294"/>
                      <a:pt x="57" y="94"/>
                      <a:pt x="0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1" y="92"/>
                      <a:pt x="147" y="293"/>
                      <a:pt x="193" y="470"/>
                    </a:cubicBezTo>
                    <a:lnTo>
                      <a:pt x="189" y="4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任意多边形 110">
                <a:extLst>
                  <a:ext uri="{FF2B5EF4-FFF2-40B4-BE49-F238E27FC236}">
                    <a16:creationId xmlns:a16="http://schemas.microsoft.com/office/drawing/2014/main" id="{F8DB9C64-4BA0-1AA8-D888-1043A327AA31}"/>
                  </a:ext>
                </a:extLst>
              </p:cNvPr>
              <p:cNvSpPr/>
              <p:nvPr/>
            </p:nvSpPr>
            <p:spPr bwMode="auto">
              <a:xfrm>
                <a:off x="1389" y="2281"/>
                <a:ext cx="403" cy="1401"/>
              </a:xfrm>
              <a:custGeom>
                <a:avLst/>
                <a:gdLst>
                  <a:gd name="T0" fmla="*/ 99 w 170"/>
                  <a:gd name="T1" fmla="*/ 590 h 590"/>
                  <a:gd name="T2" fmla="*/ 160 w 170"/>
                  <a:gd name="T3" fmla="*/ 373 h 590"/>
                  <a:gd name="T4" fmla="*/ 154 w 170"/>
                  <a:gd name="T5" fmla="*/ 173 h 590"/>
                  <a:gd name="T6" fmla="*/ 30 w 170"/>
                  <a:gd name="T7" fmla="*/ 58 h 590"/>
                  <a:gd name="T8" fmla="*/ 9 w 170"/>
                  <a:gd name="T9" fmla="*/ 276 h 590"/>
                  <a:gd name="T10" fmla="*/ 70 w 170"/>
                  <a:gd name="T11" fmla="*/ 574 h 590"/>
                  <a:gd name="T12" fmla="*/ 99 w 170"/>
                  <a:gd name="T13" fmla="*/ 59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590">
                    <a:moveTo>
                      <a:pt x="99" y="590"/>
                    </a:moveTo>
                    <a:cubicBezTo>
                      <a:pt x="124" y="549"/>
                      <a:pt x="153" y="419"/>
                      <a:pt x="160" y="373"/>
                    </a:cubicBezTo>
                    <a:cubicBezTo>
                      <a:pt x="169" y="307"/>
                      <a:pt x="170" y="238"/>
                      <a:pt x="154" y="173"/>
                    </a:cubicBezTo>
                    <a:cubicBezTo>
                      <a:pt x="143" y="130"/>
                      <a:pt x="93" y="0"/>
                      <a:pt x="30" y="58"/>
                    </a:cubicBezTo>
                    <a:cubicBezTo>
                      <a:pt x="0" y="86"/>
                      <a:pt x="5" y="236"/>
                      <a:pt x="9" y="276"/>
                    </a:cubicBezTo>
                    <a:cubicBezTo>
                      <a:pt x="16" y="355"/>
                      <a:pt x="56" y="496"/>
                      <a:pt x="70" y="574"/>
                    </a:cubicBezTo>
                    <a:cubicBezTo>
                      <a:pt x="99" y="590"/>
                      <a:pt x="99" y="590"/>
                      <a:pt x="99" y="590"/>
                    </a:cubicBezTo>
                  </a:path>
                </a:pathLst>
              </a:cu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" name="任意多边形 111">
                <a:extLst>
                  <a:ext uri="{FF2B5EF4-FFF2-40B4-BE49-F238E27FC236}">
                    <a16:creationId xmlns:a16="http://schemas.microsoft.com/office/drawing/2014/main" id="{24390970-2EF4-75F0-DD90-56F54AB499A9}"/>
                  </a:ext>
                </a:extLst>
              </p:cNvPr>
              <p:cNvSpPr/>
              <p:nvPr/>
            </p:nvSpPr>
            <p:spPr bwMode="auto">
              <a:xfrm>
                <a:off x="1538" y="2497"/>
                <a:ext cx="114" cy="1164"/>
              </a:xfrm>
              <a:custGeom>
                <a:avLst/>
                <a:gdLst>
                  <a:gd name="T0" fmla="*/ 22 w 48"/>
                  <a:gd name="T1" fmla="*/ 490 h 490"/>
                  <a:gd name="T2" fmla="*/ 18 w 48"/>
                  <a:gd name="T3" fmla="*/ 490 h 490"/>
                  <a:gd name="T4" fmla="*/ 0 w 48"/>
                  <a:gd name="T5" fmla="*/ 2 h 490"/>
                  <a:gd name="T6" fmla="*/ 4 w 48"/>
                  <a:gd name="T7" fmla="*/ 0 h 490"/>
                  <a:gd name="T8" fmla="*/ 22 w 48"/>
                  <a:gd name="T9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0">
                    <a:moveTo>
                      <a:pt x="22" y="490"/>
                    </a:moveTo>
                    <a:cubicBezTo>
                      <a:pt x="18" y="490"/>
                      <a:pt x="18" y="490"/>
                      <a:pt x="18" y="490"/>
                    </a:cubicBezTo>
                    <a:cubicBezTo>
                      <a:pt x="31" y="401"/>
                      <a:pt x="44" y="116"/>
                      <a:pt x="0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8" y="115"/>
                      <a:pt x="35" y="401"/>
                      <a:pt x="22" y="4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矩形 112">
                <a:extLst>
                  <a:ext uri="{FF2B5EF4-FFF2-40B4-BE49-F238E27FC236}">
                    <a16:creationId xmlns:a16="http://schemas.microsoft.com/office/drawing/2014/main" id="{AEB63946-7F7F-3DB2-E88E-058EAC7F67F2}"/>
                  </a:ext>
                </a:extLst>
              </p:cNvPr>
              <p:cNvSpPr/>
              <p:nvPr/>
            </p:nvSpPr>
            <p:spPr bwMode="auto">
              <a:xfrm>
                <a:off x="715" y="4159"/>
                <a:ext cx="5958" cy="10"/>
              </a:xfrm>
              <a:prstGeom prst="rect">
                <a:avLst/>
              </a:pr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任意多边形 113">
                <a:extLst>
                  <a:ext uri="{FF2B5EF4-FFF2-40B4-BE49-F238E27FC236}">
                    <a16:creationId xmlns:a16="http://schemas.microsoft.com/office/drawing/2014/main" id="{B6B672E1-5896-D266-95CB-EADCE94E6E61}"/>
                  </a:ext>
                </a:extLst>
              </p:cNvPr>
              <p:cNvSpPr/>
              <p:nvPr/>
            </p:nvSpPr>
            <p:spPr bwMode="auto">
              <a:xfrm>
                <a:off x="3121" y="1345"/>
                <a:ext cx="190" cy="235"/>
              </a:xfrm>
              <a:custGeom>
                <a:avLst/>
                <a:gdLst>
                  <a:gd name="T0" fmla="*/ 0 w 80"/>
                  <a:gd name="T1" fmla="*/ 57 h 99"/>
                  <a:gd name="T2" fmla="*/ 45 w 80"/>
                  <a:gd name="T3" fmla="*/ 5 h 99"/>
                  <a:gd name="T4" fmla="*/ 41 w 80"/>
                  <a:gd name="T5" fmla="*/ 21 h 99"/>
                  <a:gd name="T6" fmla="*/ 64 w 80"/>
                  <a:gd name="T7" fmla="*/ 1 h 99"/>
                  <a:gd name="T8" fmla="*/ 50 w 80"/>
                  <a:gd name="T9" fmla="*/ 25 h 99"/>
                  <a:gd name="T10" fmla="*/ 75 w 80"/>
                  <a:gd name="T11" fmla="*/ 6 h 99"/>
                  <a:gd name="T12" fmla="*/ 56 w 80"/>
                  <a:gd name="T13" fmla="*/ 34 h 99"/>
                  <a:gd name="T14" fmla="*/ 77 w 80"/>
                  <a:gd name="T15" fmla="*/ 18 h 99"/>
                  <a:gd name="T16" fmla="*/ 61 w 80"/>
                  <a:gd name="T17" fmla="*/ 42 h 99"/>
                  <a:gd name="T18" fmla="*/ 78 w 80"/>
                  <a:gd name="T19" fmla="*/ 29 h 99"/>
                  <a:gd name="T20" fmla="*/ 31 w 80"/>
                  <a:gd name="T2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99">
                    <a:moveTo>
                      <a:pt x="0" y="57"/>
                    </a:moveTo>
                    <a:cubicBezTo>
                      <a:pt x="12" y="45"/>
                      <a:pt x="42" y="4"/>
                      <a:pt x="45" y="5"/>
                    </a:cubicBezTo>
                    <a:cubicBezTo>
                      <a:pt x="48" y="6"/>
                      <a:pt x="38" y="20"/>
                      <a:pt x="41" y="21"/>
                    </a:cubicBezTo>
                    <a:cubicBezTo>
                      <a:pt x="44" y="21"/>
                      <a:pt x="61" y="0"/>
                      <a:pt x="64" y="1"/>
                    </a:cubicBezTo>
                    <a:cubicBezTo>
                      <a:pt x="69" y="4"/>
                      <a:pt x="50" y="25"/>
                      <a:pt x="50" y="25"/>
                    </a:cubicBezTo>
                    <a:cubicBezTo>
                      <a:pt x="50" y="25"/>
                      <a:pt x="72" y="3"/>
                      <a:pt x="75" y="6"/>
                    </a:cubicBezTo>
                    <a:cubicBezTo>
                      <a:pt x="77" y="9"/>
                      <a:pt x="61" y="26"/>
                      <a:pt x="56" y="34"/>
                    </a:cubicBezTo>
                    <a:cubicBezTo>
                      <a:pt x="62" y="26"/>
                      <a:pt x="75" y="16"/>
                      <a:pt x="77" y="18"/>
                    </a:cubicBezTo>
                    <a:cubicBezTo>
                      <a:pt x="79" y="21"/>
                      <a:pt x="68" y="33"/>
                      <a:pt x="61" y="42"/>
                    </a:cubicBezTo>
                    <a:cubicBezTo>
                      <a:pt x="66" y="37"/>
                      <a:pt x="76" y="27"/>
                      <a:pt x="78" y="29"/>
                    </a:cubicBezTo>
                    <a:cubicBezTo>
                      <a:pt x="80" y="31"/>
                      <a:pt x="55" y="71"/>
                      <a:pt x="31" y="99"/>
                    </a:cubicBezTo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任意多边形 114">
                <a:extLst>
                  <a:ext uri="{FF2B5EF4-FFF2-40B4-BE49-F238E27FC236}">
                    <a16:creationId xmlns:a16="http://schemas.microsoft.com/office/drawing/2014/main" id="{2E83D811-FC4F-0F7C-CA2A-92FD738ECB26}"/>
                  </a:ext>
                </a:extLst>
              </p:cNvPr>
              <p:cNvSpPr/>
              <p:nvPr/>
            </p:nvSpPr>
            <p:spPr bwMode="auto">
              <a:xfrm>
                <a:off x="2749" y="1428"/>
                <a:ext cx="507" cy="513"/>
              </a:xfrm>
              <a:custGeom>
                <a:avLst/>
                <a:gdLst>
                  <a:gd name="T0" fmla="*/ 0 w 214"/>
                  <a:gd name="T1" fmla="*/ 171 h 216"/>
                  <a:gd name="T2" fmla="*/ 175 w 214"/>
                  <a:gd name="T3" fmla="*/ 0 h 216"/>
                  <a:gd name="T4" fmla="*/ 214 w 214"/>
                  <a:gd name="T5" fmla="*/ 27 h 216"/>
                  <a:gd name="T6" fmla="*/ 62 w 214"/>
                  <a:gd name="T7" fmla="*/ 216 h 216"/>
                  <a:gd name="T8" fmla="*/ 0 w 214"/>
                  <a:gd name="T9" fmla="*/ 171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216">
                    <a:moveTo>
                      <a:pt x="0" y="171"/>
                    </a:moveTo>
                    <a:cubicBezTo>
                      <a:pt x="105" y="82"/>
                      <a:pt x="175" y="0"/>
                      <a:pt x="175" y="0"/>
                    </a:cubicBezTo>
                    <a:cubicBezTo>
                      <a:pt x="214" y="27"/>
                      <a:pt x="214" y="27"/>
                      <a:pt x="214" y="27"/>
                    </a:cubicBezTo>
                    <a:cubicBezTo>
                      <a:pt x="214" y="27"/>
                      <a:pt x="148" y="129"/>
                      <a:pt x="62" y="216"/>
                    </a:cubicBezTo>
                    <a:cubicBezTo>
                      <a:pt x="0" y="171"/>
                      <a:pt x="0" y="171"/>
                      <a:pt x="0" y="171"/>
                    </a:cubicBezTo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任意多边形 115">
                <a:extLst>
                  <a:ext uri="{FF2B5EF4-FFF2-40B4-BE49-F238E27FC236}">
                    <a16:creationId xmlns:a16="http://schemas.microsoft.com/office/drawing/2014/main" id="{858C6111-E553-8520-075B-525796B8DB6F}"/>
                  </a:ext>
                </a:extLst>
              </p:cNvPr>
              <p:cNvSpPr/>
              <p:nvPr/>
            </p:nvSpPr>
            <p:spPr bwMode="auto">
              <a:xfrm>
                <a:off x="2675" y="1780"/>
                <a:ext cx="287" cy="275"/>
              </a:xfrm>
              <a:custGeom>
                <a:avLst/>
                <a:gdLst>
                  <a:gd name="T0" fmla="*/ 0 w 121"/>
                  <a:gd name="T1" fmla="*/ 53 h 116"/>
                  <a:gd name="T2" fmla="*/ 57 w 121"/>
                  <a:gd name="T3" fmla="*/ 0 h 116"/>
                  <a:gd name="T4" fmla="*/ 121 w 121"/>
                  <a:gd name="T5" fmla="*/ 51 h 116"/>
                  <a:gd name="T6" fmla="*/ 65 w 121"/>
                  <a:gd name="T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16">
                    <a:moveTo>
                      <a:pt x="0" y="53"/>
                    </a:moveTo>
                    <a:cubicBezTo>
                      <a:pt x="22" y="26"/>
                      <a:pt x="57" y="0"/>
                      <a:pt x="57" y="0"/>
                    </a:cubicBezTo>
                    <a:cubicBezTo>
                      <a:pt x="121" y="51"/>
                      <a:pt x="121" y="51"/>
                      <a:pt x="121" y="51"/>
                    </a:cubicBezTo>
                    <a:cubicBezTo>
                      <a:pt x="65" y="116"/>
                      <a:pt x="65" y="116"/>
                      <a:pt x="65" y="116"/>
                    </a:cubicBezTo>
                  </a:path>
                </a:pathLst>
              </a:custGeom>
              <a:solidFill>
                <a:srgbClr val="BF2C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任意多边形 116">
                <a:extLst>
                  <a:ext uri="{FF2B5EF4-FFF2-40B4-BE49-F238E27FC236}">
                    <a16:creationId xmlns:a16="http://schemas.microsoft.com/office/drawing/2014/main" id="{743B998C-D332-8A95-8C27-749356B31379}"/>
                  </a:ext>
                </a:extLst>
              </p:cNvPr>
              <p:cNvSpPr/>
              <p:nvPr/>
            </p:nvSpPr>
            <p:spPr bwMode="auto">
              <a:xfrm>
                <a:off x="2649" y="3005"/>
                <a:ext cx="299" cy="1124"/>
              </a:xfrm>
              <a:custGeom>
                <a:avLst/>
                <a:gdLst>
                  <a:gd name="T0" fmla="*/ 120 w 126"/>
                  <a:gd name="T1" fmla="*/ 1 h 473"/>
                  <a:gd name="T2" fmla="*/ 87 w 126"/>
                  <a:gd name="T3" fmla="*/ 442 h 473"/>
                  <a:gd name="T4" fmla="*/ 126 w 126"/>
                  <a:gd name="T5" fmla="*/ 467 h 473"/>
                  <a:gd name="T6" fmla="*/ 14 w 126"/>
                  <a:gd name="T7" fmla="*/ 469 h 473"/>
                  <a:gd name="T8" fmla="*/ 18 w 126"/>
                  <a:gd name="T9" fmla="*/ 441 h 473"/>
                  <a:gd name="T10" fmla="*/ 0 w 126"/>
                  <a:gd name="T11" fmla="*/ 0 h 473"/>
                  <a:gd name="T12" fmla="*/ 120 w 126"/>
                  <a:gd name="T13" fmla="*/ 1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473">
                    <a:moveTo>
                      <a:pt x="120" y="1"/>
                    </a:moveTo>
                    <a:cubicBezTo>
                      <a:pt x="87" y="442"/>
                      <a:pt x="87" y="442"/>
                      <a:pt x="87" y="442"/>
                    </a:cubicBezTo>
                    <a:cubicBezTo>
                      <a:pt x="126" y="467"/>
                      <a:pt x="126" y="467"/>
                      <a:pt x="126" y="467"/>
                    </a:cubicBezTo>
                    <a:cubicBezTo>
                      <a:pt x="126" y="467"/>
                      <a:pt x="17" y="473"/>
                      <a:pt x="14" y="469"/>
                    </a:cubicBezTo>
                    <a:cubicBezTo>
                      <a:pt x="10" y="466"/>
                      <a:pt x="18" y="441"/>
                      <a:pt x="18" y="44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任意多边形 117">
                <a:extLst>
                  <a:ext uri="{FF2B5EF4-FFF2-40B4-BE49-F238E27FC236}">
                    <a16:creationId xmlns:a16="http://schemas.microsoft.com/office/drawing/2014/main" id="{628E8BF3-55F9-A8EB-947D-C52AB83DF2E4}"/>
                  </a:ext>
                </a:extLst>
              </p:cNvPr>
              <p:cNvSpPr/>
              <p:nvPr/>
            </p:nvSpPr>
            <p:spPr bwMode="auto">
              <a:xfrm>
                <a:off x="2677" y="4062"/>
                <a:ext cx="323" cy="102"/>
              </a:xfrm>
              <a:custGeom>
                <a:avLst/>
                <a:gdLst>
                  <a:gd name="T0" fmla="*/ 19 w 136"/>
                  <a:gd name="T1" fmla="*/ 24 h 43"/>
                  <a:gd name="T2" fmla="*/ 3 w 136"/>
                  <a:gd name="T3" fmla="*/ 8 h 43"/>
                  <a:gd name="T4" fmla="*/ 5 w 136"/>
                  <a:gd name="T5" fmla="*/ 0 h 43"/>
                  <a:gd name="T6" fmla="*/ 30 w 136"/>
                  <a:gd name="T7" fmla="*/ 24 h 43"/>
                  <a:gd name="T8" fmla="*/ 42 w 136"/>
                  <a:gd name="T9" fmla="*/ 24 h 43"/>
                  <a:gd name="T10" fmla="*/ 84 w 136"/>
                  <a:gd name="T11" fmla="*/ 3 h 43"/>
                  <a:gd name="T12" fmla="*/ 130 w 136"/>
                  <a:gd name="T13" fmla="*/ 32 h 43"/>
                  <a:gd name="T14" fmla="*/ 127 w 136"/>
                  <a:gd name="T15" fmla="*/ 43 h 43"/>
                  <a:gd name="T16" fmla="*/ 65 w 136"/>
                  <a:gd name="T17" fmla="*/ 43 h 43"/>
                  <a:gd name="T18" fmla="*/ 46 w 136"/>
                  <a:gd name="T19" fmla="*/ 29 h 43"/>
                  <a:gd name="T20" fmla="*/ 40 w 136"/>
                  <a:gd name="T21" fmla="*/ 29 h 43"/>
                  <a:gd name="T22" fmla="*/ 40 w 136"/>
                  <a:gd name="T23" fmla="*/ 43 h 43"/>
                  <a:gd name="T24" fmla="*/ 0 w 136"/>
                  <a:gd name="T25" fmla="*/ 43 h 43"/>
                  <a:gd name="T26" fmla="*/ 0 w 136"/>
                  <a:gd name="T27" fmla="*/ 24 h 43"/>
                  <a:gd name="T28" fmla="*/ 19 w 136"/>
                  <a:gd name="T29" fmla="*/ 2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6" h="43">
                    <a:moveTo>
                      <a:pt x="19" y="24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130" y="32"/>
                      <a:pt x="130" y="32"/>
                      <a:pt x="130" y="32"/>
                    </a:cubicBezTo>
                    <a:cubicBezTo>
                      <a:pt x="136" y="35"/>
                      <a:pt x="133" y="43"/>
                      <a:pt x="127" y="43"/>
                    </a:cubicBezTo>
                    <a:cubicBezTo>
                      <a:pt x="65" y="43"/>
                      <a:pt x="65" y="43"/>
                      <a:pt x="65" y="43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19" y="24"/>
                    </a:lnTo>
                    <a:close/>
                  </a:path>
                </a:pathLst>
              </a:custGeom>
              <a:solidFill>
                <a:srgbClr val="283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任意多边形 118">
                <a:extLst>
                  <a:ext uri="{FF2B5EF4-FFF2-40B4-BE49-F238E27FC236}">
                    <a16:creationId xmlns:a16="http://schemas.microsoft.com/office/drawing/2014/main" id="{F2851E84-0ACF-3E28-7024-D3F732DBB800}"/>
                  </a:ext>
                </a:extLst>
              </p:cNvPr>
              <p:cNvSpPr/>
              <p:nvPr/>
            </p:nvSpPr>
            <p:spPr bwMode="auto">
              <a:xfrm>
                <a:off x="2310" y="3003"/>
                <a:ext cx="415" cy="1126"/>
              </a:xfrm>
              <a:custGeom>
                <a:avLst/>
                <a:gdLst>
                  <a:gd name="T0" fmla="*/ 175 w 175"/>
                  <a:gd name="T1" fmla="*/ 0 h 474"/>
                  <a:gd name="T2" fmla="*/ 76 w 175"/>
                  <a:gd name="T3" fmla="*/ 443 h 474"/>
                  <a:gd name="T4" fmla="*/ 116 w 175"/>
                  <a:gd name="T5" fmla="*/ 468 h 474"/>
                  <a:gd name="T6" fmla="*/ 4 w 175"/>
                  <a:gd name="T7" fmla="*/ 470 h 474"/>
                  <a:gd name="T8" fmla="*/ 8 w 175"/>
                  <a:gd name="T9" fmla="*/ 442 h 474"/>
                  <a:gd name="T10" fmla="*/ 37 w 175"/>
                  <a:gd name="T11" fmla="*/ 0 h 474"/>
                  <a:gd name="T12" fmla="*/ 175 w 175"/>
                  <a:gd name="T13" fmla="*/ 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474">
                    <a:moveTo>
                      <a:pt x="175" y="0"/>
                    </a:moveTo>
                    <a:cubicBezTo>
                      <a:pt x="76" y="443"/>
                      <a:pt x="76" y="443"/>
                      <a:pt x="76" y="443"/>
                    </a:cubicBezTo>
                    <a:cubicBezTo>
                      <a:pt x="116" y="468"/>
                      <a:pt x="116" y="468"/>
                      <a:pt x="116" y="468"/>
                    </a:cubicBezTo>
                    <a:cubicBezTo>
                      <a:pt x="116" y="468"/>
                      <a:pt x="7" y="474"/>
                      <a:pt x="4" y="470"/>
                    </a:cubicBezTo>
                    <a:cubicBezTo>
                      <a:pt x="0" y="467"/>
                      <a:pt x="8" y="442"/>
                      <a:pt x="8" y="442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5" y="0"/>
                      <a:pt x="175" y="0"/>
                      <a:pt x="175" y="0"/>
                    </a:cubicBezTo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任意多边形 119">
                <a:extLst>
                  <a:ext uri="{FF2B5EF4-FFF2-40B4-BE49-F238E27FC236}">
                    <a16:creationId xmlns:a16="http://schemas.microsoft.com/office/drawing/2014/main" id="{B663D0FF-AD26-B0BB-2202-154245934C69}"/>
                  </a:ext>
                </a:extLst>
              </p:cNvPr>
              <p:cNvSpPr/>
              <p:nvPr/>
            </p:nvSpPr>
            <p:spPr bwMode="auto">
              <a:xfrm>
                <a:off x="2314" y="4062"/>
                <a:ext cx="321" cy="102"/>
              </a:xfrm>
              <a:custGeom>
                <a:avLst/>
                <a:gdLst>
                  <a:gd name="T0" fmla="*/ 19 w 135"/>
                  <a:gd name="T1" fmla="*/ 24 h 43"/>
                  <a:gd name="T2" fmla="*/ 3 w 135"/>
                  <a:gd name="T3" fmla="*/ 8 h 43"/>
                  <a:gd name="T4" fmla="*/ 5 w 135"/>
                  <a:gd name="T5" fmla="*/ 0 h 43"/>
                  <a:gd name="T6" fmla="*/ 30 w 135"/>
                  <a:gd name="T7" fmla="*/ 24 h 43"/>
                  <a:gd name="T8" fmla="*/ 42 w 135"/>
                  <a:gd name="T9" fmla="*/ 24 h 43"/>
                  <a:gd name="T10" fmla="*/ 84 w 135"/>
                  <a:gd name="T11" fmla="*/ 3 h 43"/>
                  <a:gd name="T12" fmla="*/ 130 w 135"/>
                  <a:gd name="T13" fmla="*/ 32 h 43"/>
                  <a:gd name="T14" fmla="*/ 127 w 135"/>
                  <a:gd name="T15" fmla="*/ 43 h 43"/>
                  <a:gd name="T16" fmla="*/ 65 w 135"/>
                  <a:gd name="T17" fmla="*/ 43 h 43"/>
                  <a:gd name="T18" fmla="*/ 45 w 135"/>
                  <a:gd name="T19" fmla="*/ 29 h 43"/>
                  <a:gd name="T20" fmla="*/ 40 w 135"/>
                  <a:gd name="T21" fmla="*/ 29 h 43"/>
                  <a:gd name="T22" fmla="*/ 40 w 135"/>
                  <a:gd name="T23" fmla="*/ 43 h 43"/>
                  <a:gd name="T24" fmla="*/ 0 w 135"/>
                  <a:gd name="T25" fmla="*/ 43 h 43"/>
                  <a:gd name="T26" fmla="*/ 0 w 135"/>
                  <a:gd name="T27" fmla="*/ 24 h 43"/>
                  <a:gd name="T28" fmla="*/ 19 w 135"/>
                  <a:gd name="T29" fmla="*/ 2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5" h="43">
                    <a:moveTo>
                      <a:pt x="19" y="24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130" y="32"/>
                      <a:pt x="130" y="32"/>
                      <a:pt x="130" y="32"/>
                    </a:cubicBezTo>
                    <a:cubicBezTo>
                      <a:pt x="135" y="35"/>
                      <a:pt x="133" y="43"/>
                      <a:pt x="127" y="43"/>
                    </a:cubicBezTo>
                    <a:cubicBezTo>
                      <a:pt x="65" y="43"/>
                      <a:pt x="65" y="43"/>
                      <a:pt x="65" y="43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19" y="24"/>
                    </a:lnTo>
                    <a:close/>
                  </a:path>
                </a:pathLst>
              </a:custGeom>
              <a:solidFill>
                <a:srgbClr val="283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任意多边形 120">
                <a:extLst>
                  <a:ext uri="{FF2B5EF4-FFF2-40B4-BE49-F238E27FC236}">
                    <a16:creationId xmlns:a16="http://schemas.microsoft.com/office/drawing/2014/main" id="{A01815E4-AEC4-5741-7175-554BB4D1018E}"/>
                  </a:ext>
                </a:extLst>
              </p:cNvPr>
              <p:cNvSpPr/>
              <p:nvPr/>
            </p:nvSpPr>
            <p:spPr bwMode="auto">
              <a:xfrm>
                <a:off x="2350" y="2459"/>
                <a:ext cx="598" cy="648"/>
              </a:xfrm>
              <a:custGeom>
                <a:avLst/>
                <a:gdLst>
                  <a:gd name="T0" fmla="*/ 54 w 252"/>
                  <a:gd name="T1" fmla="*/ 0 h 273"/>
                  <a:gd name="T2" fmla="*/ 0 w 252"/>
                  <a:gd name="T3" fmla="*/ 273 h 273"/>
                  <a:gd name="T4" fmla="*/ 252 w 252"/>
                  <a:gd name="T5" fmla="*/ 273 h 273"/>
                  <a:gd name="T6" fmla="*/ 220 w 252"/>
                  <a:gd name="T7" fmla="*/ 29 h 273"/>
                  <a:gd name="T8" fmla="*/ 54 w 252"/>
                  <a:gd name="T9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2" h="273">
                    <a:moveTo>
                      <a:pt x="54" y="0"/>
                    </a:moveTo>
                    <a:cubicBezTo>
                      <a:pt x="0" y="96"/>
                      <a:pt x="0" y="273"/>
                      <a:pt x="0" y="273"/>
                    </a:cubicBezTo>
                    <a:cubicBezTo>
                      <a:pt x="252" y="273"/>
                      <a:pt x="252" y="273"/>
                      <a:pt x="252" y="273"/>
                    </a:cubicBezTo>
                    <a:cubicBezTo>
                      <a:pt x="252" y="273"/>
                      <a:pt x="248" y="117"/>
                      <a:pt x="220" y="29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01D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任意多边形 121">
                <a:extLst>
                  <a:ext uri="{FF2B5EF4-FFF2-40B4-BE49-F238E27FC236}">
                    <a16:creationId xmlns:a16="http://schemas.microsoft.com/office/drawing/2014/main" id="{8D8B152A-D624-3325-B23C-CA41239A25F5}"/>
                  </a:ext>
                </a:extLst>
              </p:cNvPr>
              <p:cNvSpPr/>
              <p:nvPr/>
            </p:nvSpPr>
            <p:spPr bwMode="auto">
              <a:xfrm>
                <a:off x="2675" y="2478"/>
                <a:ext cx="21" cy="629"/>
              </a:xfrm>
              <a:custGeom>
                <a:avLst/>
                <a:gdLst>
                  <a:gd name="T0" fmla="*/ 14 w 21"/>
                  <a:gd name="T1" fmla="*/ 629 h 629"/>
                  <a:gd name="T2" fmla="*/ 0 w 21"/>
                  <a:gd name="T3" fmla="*/ 2 h 629"/>
                  <a:gd name="T4" fmla="*/ 7 w 21"/>
                  <a:gd name="T5" fmla="*/ 0 h 629"/>
                  <a:gd name="T6" fmla="*/ 21 w 21"/>
                  <a:gd name="T7" fmla="*/ 629 h 629"/>
                  <a:gd name="T8" fmla="*/ 14 w 21"/>
                  <a:gd name="T9" fmla="*/ 629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29">
                    <a:moveTo>
                      <a:pt x="14" y="629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21" y="629"/>
                    </a:lnTo>
                    <a:lnTo>
                      <a:pt x="14" y="629"/>
                    </a:lnTo>
                    <a:close/>
                  </a:path>
                </a:pathLst>
              </a:custGeom>
              <a:solidFill>
                <a:srgbClr val="273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任意多边形 122">
                <a:extLst>
                  <a:ext uri="{FF2B5EF4-FFF2-40B4-BE49-F238E27FC236}">
                    <a16:creationId xmlns:a16="http://schemas.microsoft.com/office/drawing/2014/main" id="{DB09EDE5-7E58-D828-2401-B6A04D47F7DA}"/>
                  </a:ext>
                </a:extLst>
              </p:cNvPr>
              <p:cNvSpPr/>
              <p:nvPr/>
            </p:nvSpPr>
            <p:spPr bwMode="auto">
              <a:xfrm>
                <a:off x="2677" y="2504"/>
                <a:ext cx="138" cy="109"/>
              </a:xfrm>
              <a:custGeom>
                <a:avLst/>
                <a:gdLst>
                  <a:gd name="T0" fmla="*/ 1 w 58"/>
                  <a:gd name="T1" fmla="*/ 46 h 46"/>
                  <a:gd name="T2" fmla="*/ 0 w 58"/>
                  <a:gd name="T3" fmla="*/ 43 h 46"/>
                  <a:gd name="T4" fmla="*/ 55 w 58"/>
                  <a:gd name="T5" fmla="*/ 0 h 46"/>
                  <a:gd name="T6" fmla="*/ 58 w 58"/>
                  <a:gd name="T7" fmla="*/ 1 h 46"/>
                  <a:gd name="T8" fmla="*/ 1 w 58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46">
                    <a:moveTo>
                      <a:pt x="1" y="46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42" y="32"/>
                      <a:pt x="55" y="0"/>
                      <a:pt x="55" y="0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7" y="2"/>
                      <a:pt x="44" y="34"/>
                      <a:pt x="1" y="46"/>
                    </a:cubicBezTo>
                    <a:close/>
                  </a:path>
                </a:pathLst>
              </a:custGeom>
              <a:solidFill>
                <a:srgbClr val="273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任意多边形 123">
                <a:extLst>
                  <a:ext uri="{FF2B5EF4-FFF2-40B4-BE49-F238E27FC236}">
                    <a16:creationId xmlns:a16="http://schemas.microsoft.com/office/drawing/2014/main" id="{DB0D5D67-8585-7573-4C4C-0671596F6B1F}"/>
                  </a:ext>
                </a:extLst>
              </p:cNvPr>
              <p:cNvSpPr/>
              <p:nvPr/>
            </p:nvSpPr>
            <p:spPr bwMode="auto">
              <a:xfrm>
                <a:off x="3306" y="2238"/>
                <a:ext cx="228" cy="138"/>
              </a:xfrm>
              <a:custGeom>
                <a:avLst/>
                <a:gdLst>
                  <a:gd name="T0" fmla="*/ 14 w 96"/>
                  <a:gd name="T1" fmla="*/ 0 h 58"/>
                  <a:gd name="T2" fmla="*/ 81 w 96"/>
                  <a:gd name="T3" fmla="*/ 14 h 58"/>
                  <a:gd name="T4" fmla="*/ 66 w 96"/>
                  <a:gd name="T5" fmla="*/ 19 h 58"/>
                  <a:gd name="T6" fmla="*/ 94 w 96"/>
                  <a:gd name="T7" fmla="*/ 30 h 58"/>
                  <a:gd name="T8" fmla="*/ 66 w 96"/>
                  <a:gd name="T9" fmla="*/ 28 h 58"/>
                  <a:gd name="T10" fmla="*/ 94 w 96"/>
                  <a:gd name="T11" fmla="*/ 41 h 58"/>
                  <a:gd name="T12" fmla="*/ 61 w 96"/>
                  <a:gd name="T13" fmla="*/ 38 h 58"/>
                  <a:gd name="T14" fmla="*/ 85 w 96"/>
                  <a:gd name="T15" fmla="*/ 49 h 58"/>
                  <a:gd name="T16" fmla="*/ 56 w 96"/>
                  <a:gd name="T17" fmla="*/ 46 h 58"/>
                  <a:gd name="T18" fmla="*/ 76 w 96"/>
                  <a:gd name="T19" fmla="*/ 55 h 58"/>
                  <a:gd name="T20" fmla="*/ 0 w 96"/>
                  <a:gd name="T21" fmla="*/ 4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58">
                    <a:moveTo>
                      <a:pt x="14" y="0"/>
                    </a:moveTo>
                    <a:cubicBezTo>
                      <a:pt x="30" y="5"/>
                      <a:pt x="81" y="11"/>
                      <a:pt x="81" y="14"/>
                    </a:cubicBezTo>
                    <a:cubicBezTo>
                      <a:pt x="82" y="18"/>
                      <a:pt x="65" y="16"/>
                      <a:pt x="66" y="19"/>
                    </a:cubicBezTo>
                    <a:cubicBezTo>
                      <a:pt x="67" y="21"/>
                      <a:pt x="94" y="26"/>
                      <a:pt x="94" y="30"/>
                    </a:cubicBezTo>
                    <a:cubicBezTo>
                      <a:pt x="94" y="35"/>
                      <a:pt x="66" y="28"/>
                      <a:pt x="66" y="28"/>
                    </a:cubicBezTo>
                    <a:cubicBezTo>
                      <a:pt x="66" y="28"/>
                      <a:pt x="96" y="37"/>
                      <a:pt x="94" y="41"/>
                    </a:cubicBezTo>
                    <a:cubicBezTo>
                      <a:pt x="93" y="44"/>
                      <a:pt x="70" y="39"/>
                      <a:pt x="61" y="38"/>
                    </a:cubicBezTo>
                    <a:cubicBezTo>
                      <a:pt x="71" y="40"/>
                      <a:pt x="86" y="45"/>
                      <a:pt x="85" y="49"/>
                    </a:cubicBezTo>
                    <a:cubicBezTo>
                      <a:pt x="84" y="52"/>
                      <a:pt x="68" y="48"/>
                      <a:pt x="56" y="46"/>
                    </a:cubicBezTo>
                    <a:cubicBezTo>
                      <a:pt x="64" y="48"/>
                      <a:pt x="77" y="52"/>
                      <a:pt x="76" y="55"/>
                    </a:cubicBezTo>
                    <a:cubicBezTo>
                      <a:pt x="75" y="58"/>
                      <a:pt x="37" y="53"/>
                      <a:pt x="0" y="46"/>
                    </a:cubicBezTo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任意多边形 124">
                <a:extLst>
                  <a:ext uri="{FF2B5EF4-FFF2-40B4-BE49-F238E27FC236}">
                    <a16:creationId xmlns:a16="http://schemas.microsoft.com/office/drawing/2014/main" id="{99A7B3E2-B880-DB25-1475-77D88F8130BA}"/>
                  </a:ext>
                </a:extLst>
              </p:cNvPr>
              <p:cNvSpPr/>
              <p:nvPr/>
            </p:nvSpPr>
            <p:spPr bwMode="auto">
              <a:xfrm>
                <a:off x="2438" y="1844"/>
                <a:ext cx="505" cy="684"/>
              </a:xfrm>
              <a:custGeom>
                <a:avLst/>
                <a:gdLst>
                  <a:gd name="T0" fmla="*/ 84 w 213"/>
                  <a:gd name="T1" fmla="*/ 0 h 288"/>
                  <a:gd name="T2" fmla="*/ 110 w 213"/>
                  <a:gd name="T3" fmla="*/ 11 h 288"/>
                  <a:gd name="T4" fmla="*/ 132 w 213"/>
                  <a:gd name="T5" fmla="*/ 3 h 288"/>
                  <a:gd name="T6" fmla="*/ 200 w 213"/>
                  <a:gd name="T7" fmla="*/ 90 h 288"/>
                  <a:gd name="T8" fmla="*/ 188 w 213"/>
                  <a:gd name="T9" fmla="*/ 177 h 288"/>
                  <a:gd name="T10" fmla="*/ 183 w 213"/>
                  <a:gd name="T11" fmla="*/ 288 h 288"/>
                  <a:gd name="T12" fmla="*/ 3 w 213"/>
                  <a:gd name="T13" fmla="*/ 288 h 288"/>
                  <a:gd name="T14" fmla="*/ 13 w 213"/>
                  <a:gd name="T15" fmla="*/ 88 h 288"/>
                  <a:gd name="T16" fmla="*/ 84 w 213"/>
                  <a:gd name="T1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3" h="288">
                    <a:moveTo>
                      <a:pt x="84" y="0"/>
                    </a:moveTo>
                    <a:cubicBezTo>
                      <a:pt x="84" y="0"/>
                      <a:pt x="88" y="11"/>
                      <a:pt x="110" y="11"/>
                    </a:cubicBezTo>
                    <a:cubicBezTo>
                      <a:pt x="126" y="11"/>
                      <a:pt x="132" y="3"/>
                      <a:pt x="132" y="3"/>
                    </a:cubicBezTo>
                    <a:cubicBezTo>
                      <a:pt x="132" y="3"/>
                      <a:pt x="138" y="8"/>
                      <a:pt x="200" y="90"/>
                    </a:cubicBezTo>
                    <a:cubicBezTo>
                      <a:pt x="213" y="107"/>
                      <a:pt x="210" y="144"/>
                      <a:pt x="188" y="177"/>
                    </a:cubicBezTo>
                    <a:cubicBezTo>
                      <a:pt x="183" y="209"/>
                      <a:pt x="181" y="247"/>
                      <a:pt x="183" y="288"/>
                    </a:cubicBezTo>
                    <a:cubicBezTo>
                      <a:pt x="3" y="288"/>
                      <a:pt x="3" y="288"/>
                      <a:pt x="3" y="288"/>
                    </a:cubicBezTo>
                    <a:cubicBezTo>
                      <a:pt x="3" y="288"/>
                      <a:pt x="0" y="159"/>
                      <a:pt x="13" y="88"/>
                    </a:cubicBezTo>
                    <a:cubicBezTo>
                      <a:pt x="20" y="46"/>
                      <a:pt x="51" y="13"/>
                      <a:pt x="84" y="0"/>
                    </a:cubicBezTo>
                    <a:close/>
                  </a:path>
                </a:pathLst>
              </a:custGeom>
              <a:solidFill>
                <a:srgbClr val="E03B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任意多边形 125">
                <a:extLst>
                  <a:ext uri="{FF2B5EF4-FFF2-40B4-BE49-F238E27FC236}">
                    <a16:creationId xmlns:a16="http://schemas.microsoft.com/office/drawing/2014/main" id="{E6F39BC3-9A58-52C1-F465-4D17202C461F}"/>
                  </a:ext>
                </a:extLst>
              </p:cNvPr>
              <p:cNvSpPr/>
              <p:nvPr/>
            </p:nvSpPr>
            <p:spPr bwMode="auto">
              <a:xfrm>
                <a:off x="2810" y="1977"/>
                <a:ext cx="591" cy="382"/>
              </a:xfrm>
              <a:custGeom>
                <a:avLst/>
                <a:gdLst>
                  <a:gd name="T0" fmla="*/ 46 w 249"/>
                  <a:gd name="T1" fmla="*/ 0 h 161"/>
                  <a:gd name="T2" fmla="*/ 249 w 249"/>
                  <a:gd name="T3" fmla="*/ 115 h 161"/>
                  <a:gd name="T4" fmla="*/ 239 w 249"/>
                  <a:gd name="T5" fmla="*/ 161 h 161"/>
                  <a:gd name="T6" fmla="*/ 0 w 249"/>
                  <a:gd name="T7" fmla="*/ 6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161">
                    <a:moveTo>
                      <a:pt x="46" y="0"/>
                    </a:moveTo>
                    <a:cubicBezTo>
                      <a:pt x="166" y="95"/>
                      <a:pt x="249" y="115"/>
                      <a:pt x="249" y="115"/>
                    </a:cubicBezTo>
                    <a:cubicBezTo>
                      <a:pt x="239" y="161"/>
                      <a:pt x="239" y="161"/>
                      <a:pt x="239" y="161"/>
                    </a:cubicBezTo>
                    <a:cubicBezTo>
                      <a:pt x="239" y="161"/>
                      <a:pt x="95" y="143"/>
                      <a:pt x="0" y="63"/>
                    </a:cubicBezTo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任意多边形 126">
                <a:extLst>
                  <a:ext uri="{FF2B5EF4-FFF2-40B4-BE49-F238E27FC236}">
                    <a16:creationId xmlns:a16="http://schemas.microsoft.com/office/drawing/2014/main" id="{6C472881-0596-A2CC-FFAB-ED121DFDB41C}"/>
                  </a:ext>
                </a:extLst>
              </p:cNvPr>
              <p:cNvSpPr/>
              <p:nvPr/>
            </p:nvSpPr>
            <p:spPr bwMode="auto">
              <a:xfrm>
                <a:off x="2701" y="1858"/>
                <a:ext cx="237" cy="295"/>
              </a:xfrm>
              <a:custGeom>
                <a:avLst/>
                <a:gdLst>
                  <a:gd name="T0" fmla="*/ 22 w 100"/>
                  <a:gd name="T1" fmla="*/ 0 h 124"/>
                  <a:gd name="T2" fmla="*/ 100 w 100"/>
                  <a:gd name="T3" fmla="*/ 50 h 124"/>
                  <a:gd name="T4" fmla="*/ 50 w 100"/>
                  <a:gd name="T5" fmla="*/ 124 h 124"/>
                  <a:gd name="T6" fmla="*/ 0 w 100"/>
                  <a:gd name="T7" fmla="*/ 8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0" h="124">
                    <a:moveTo>
                      <a:pt x="22" y="0"/>
                    </a:moveTo>
                    <a:cubicBezTo>
                      <a:pt x="53" y="5"/>
                      <a:pt x="100" y="50"/>
                      <a:pt x="100" y="50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4"/>
                      <a:pt x="28" y="109"/>
                      <a:pt x="0" y="84"/>
                    </a:cubicBezTo>
                  </a:path>
                </a:pathLst>
              </a:custGeom>
              <a:solidFill>
                <a:srgbClr val="E03B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任意多边形 127">
                <a:extLst>
                  <a:ext uri="{FF2B5EF4-FFF2-40B4-BE49-F238E27FC236}">
                    <a16:creationId xmlns:a16="http://schemas.microsoft.com/office/drawing/2014/main" id="{3D1BF3A5-4357-61F9-C9D7-F47ADFDD4B97}"/>
                  </a:ext>
                </a:extLst>
              </p:cNvPr>
              <p:cNvSpPr/>
              <p:nvPr/>
            </p:nvSpPr>
            <p:spPr bwMode="auto">
              <a:xfrm>
                <a:off x="2687" y="2051"/>
                <a:ext cx="135" cy="99"/>
              </a:xfrm>
              <a:custGeom>
                <a:avLst/>
                <a:gdLst>
                  <a:gd name="T0" fmla="*/ 55 w 57"/>
                  <a:gd name="T1" fmla="*/ 42 h 42"/>
                  <a:gd name="T2" fmla="*/ 0 w 57"/>
                  <a:gd name="T3" fmla="*/ 2 h 42"/>
                  <a:gd name="T4" fmla="*/ 2 w 57"/>
                  <a:gd name="T5" fmla="*/ 0 h 42"/>
                  <a:gd name="T6" fmla="*/ 57 w 57"/>
                  <a:gd name="T7" fmla="*/ 39 h 42"/>
                  <a:gd name="T8" fmla="*/ 55 w 57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42">
                    <a:moveTo>
                      <a:pt x="55" y="42"/>
                    </a:moveTo>
                    <a:cubicBezTo>
                      <a:pt x="18" y="19"/>
                      <a:pt x="0" y="2"/>
                      <a:pt x="0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20" y="16"/>
                      <a:pt x="57" y="39"/>
                    </a:cubicBezTo>
                    <a:lnTo>
                      <a:pt x="55" y="42"/>
                    </a:lnTo>
                    <a:close/>
                  </a:path>
                </a:pathLst>
              </a:custGeom>
              <a:solidFill>
                <a:srgbClr val="A31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任意多边形 128">
                <a:extLst>
                  <a:ext uri="{FF2B5EF4-FFF2-40B4-BE49-F238E27FC236}">
                    <a16:creationId xmlns:a16="http://schemas.microsoft.com/office/drawing/2014/main" id="{3D44682C-932D-3569-9D74-4D91B2F8F429}"/>
                  </a:ext>
                </a:extLst>
              </p:cNvPr>
              <p:cNvSpPr/>
              <p:nvPr/>
            </p:nvSpPr>
            <p:spPr bwMode="auto">
              <a:xfrm>
                <a:off x="2604" y="1588"/>
                <a:ext cx="223" cy="230"/>
              </a:xfrm>
              <a:custGeom>
                <a:avLst/>
                <a:gdLst>
                  <a:gd name="T0" fmla="*/ 76 w 94"/>
                  <a:gd name="T1" fmla="*/ 29 h 97"/>
                  <a:gd name="T2" fmla="*/ 76 w 94"/>
                  <a:gd name="T3" fmla="*/ 81 h 97"/>
                  <a:gd name="T4" fmla="*/ 13 w 94"/>
                  <a:gd name="T5" fmla="*/ 67 h 97"/>
                  <a:gd name="T6" fmla="*/ 22 w 94"/>
                  <a:gd name="T7" fmla="*/ 10 h 97"/>
                  <a:gd name="T8" fmla="*/ 76 w 94"/>
                  <a:gd name="T9" fmla="*/ 2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7">
                    <a:moveTo>
                      <a:pt x="76" y="29"/>
                    </a:moveTo>
                    <a:cubicBezTo>
                      <a:pt x="89" y="49"/>
                      <a:pt x="94" y="70"/>
                      <a:pt x="76" y="81"/>
                    </a:cubicBezTo>
                    <a:cubicBezTo>
                      <a:pt x="59" y="91"/>
                      <a:pt x="31" y="97"/>
                      <a:pt x="13" y="67"/>
                    </a:cubicBezTo>
                    <a:cubicBezTo>
                      <a:pt x="0" y="46"/>
                      <a:pt x="4" y="21"/>
                      <a:pt x="22" y="10"/>
                    </a:cubicBezTo>
                    <a:cubicBezTo>
                      <a:pt x="39" y="0"/>
                      <a:pt x="64" y="8"/>
                      <a:pt x="76" y="29"/>
                    </a:cubicBezTo>
                    <a:close/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任意多边形 129">
                <a:extLst>
                  <a:ext uri="{FF2B5EF4-FFF2-40B4-BE49-F238E27FC236}">
                    <a16:creationId xmlns:a16="http://schemas.microsoft.com/office/drawing/2014/main" id="{85AF2C05-FFE2-AFD8-584A-9D04879D49DE}"/>
                  </a:ext>
                </a:extLst>
              </p:cNvPr>
              <p:cNvSpPr/>
              <p:nvPr/>
            </p:nvSpPr>
            <p:spPr bwMode="auto">
              <a:xfrm>
                <a:off x="2749" y="1659"/>
                <a:ext cx="16" cy="21"/>
              </a:xfrm>
              <a:custGeom>
                <a:avLst/>
                <a:gdLst>
                  <a:gd name="T0" fmla="*/ 1 w 7"/>
                  <a:gd name="T1" fmla="*/ 4 h 9"/>
                  <a:gd name="T2" fmla="*/ 5 w 7"/>
                  <a:gd name="T3" fmla="*/ 8 h 9"/>
                  <a:gd name="T4" fmla="*/ 6 w 7"/>
                  <a:gd name="T5" fmla="*/ 8 h 9"/>
                  <a:gd name="T6" fmla="*/ 1 w 7"/>
                  <a:gd name="T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6"/>
                      <a:pt x="3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4"/>
                      <a:pt x="0" y="0"/>
                      <a:pt x="1" y="4"/>
                    </a:cubicBezTo>
                    <a:close/>
                  </a:path>
                </a:pathLst>
              </a:custGeom>
              <a:solidFill>
                <a:srgbClr val="0B0B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任意多边形 130">
                <a:extLst>
                  <a:ext uri="{FF2B5EF4-FFF2-40B4-BE49-F238E27FC236}">
                    <a16:creationId xmlns:a16="http://schemas.microsoft.com/office/drawing/2014/main" id="{E266CFD4-2FDD-9B8F-D2E6-DB6416A4A371}"/>
                  </a:ext>
                </a:extLst>
              </p:cNvPr>
              <p:cNvSpPr/>
              <p:nvPr/>
            </p:nvSpPr>
            <p:spPr bwMode="auto">
              <a:xfrm>
                <a:off x="2727" y="1645"/>
                <a:ext cx="33" cy="21"/>
              </a:xfrm>
              <a:custGeom>
                <a:avLst/>
                <a:gdLst>
                  <a:gd name="T0" fmla="*/ 1 w 14"/>
                  <a:gd name="T1" fmla="*/ 9 h 9"/>
                  <a:gd name="T2" fmla="*/ 1 w 14"/>
                  <a:gd name="T3" fmla="*/ 9 h 9"/>
                  <a:gd name="T4" fmla="*/ 1 w 14"/>
                  <a:gd name="T5" fmla="*/ 8 h 9"/>
                  <a:gd name="T6" fmla="*/ 13 w 14"/>
                  <a:gd name="T7" fmla="*/ 0 h 9"/>
                  <a:gd name="T8" fmla="*/ 14 w 14"/>
                  <a:gd name="T9" fmla="*/ 1 h 9"/>
                  <a:gd name="T10" fmla="*/ 13 w 14"/>
                  <a:gd name="T11" fmla="*/ 2 h 9"/>
                  <a:gd name="T12" fmla="*/ 2 w 14"/>
                  <a:gd name="T13" fmla="*/ 9 h 9"/>
                  <a:gd name="T14" fmla="*/ 1 w 14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9"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0" y="8"/>
                      <a:pt x="1" y="8"/>
                    </a:cubicBezTo>
                    <a:cubicBezTo>
                      <a:pt x="4" y="3"/>
                      <a:pt x="8" y="1"/>
                      <a:pt x="13" y="0"/>
                    </a:cubicBezTo>
                    <a:cubicBezTo>
                      <a:pt x="14" y="0"/>
                      <a:pt x="14" y="1"/>
                      <a:pt x="14" y="1"/>
                    </a:cubicBezTo>
                    <a:cubicBezTo>
                      <a:pt x="14" y="2"/>
                      <a:pt x="14" y="2"/>
                      <a:pt x="13" y="2"/>
                    </a:cubicBezTo>
                    <a:cubicBezTo>
                      <a:pt x="9" y="3"/>
                      <a:pt x="5" y="5"/>
                      <a:pt x="2" y="9"/>
                    </a:cubicBez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0B0B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任意多边形 131">
                <a:extLst>
                  <a:ext uri="{FF2B5EF4-FFF2-40B4-BE49-F238E27FC236}">
                    <a16:creationId xmlns:a16="http://schemas.microsoft.com/office/drawing/2014/main" id="{0D9BD545-24F7-3522-DA03-169B07BD9CA2}"/>
                  </a:ext>
                </a:extLst>
              </p:cNvPr>
              <p:cNvSpPr/>
              <p:nvPr/>
            </p:nvSpPr>
            <p:spPr bwMode="auto">
              <a:xfrm>
                <a:off x="2768" y="1711"/>
                <a:ext cx="38" cy="38"/>
              </a:xfrm>
              <a:custGeom>
                <a:avLst/>
                <a:gdLst>
                  <a:gd name="T0" fmla="*/ 12 w 16"/>
                  <a:gd name="T1" fmla="*/ 0 h 16"/>
                  <a:gd name="T2" fmla="*/ 0 w 16"/>
                  <a:gd name="T3" fmla="*/ 6 h 16"/>
                  <a:gd name="T4" fmla="*/ 11 w 16"/>
                  <a:gd name="T5" fmla="*/ 14 h 16"/>
                  <a:gd name="T6" fmla="*/ 12 w 16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6">
                    <a:moveTo>
                      <a:pt x="12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5" y="16"/>
                      <a:pt x="11" y="14"/>
                    </a:cubicBezTo>
                    <a:cubicBezTo>
                      <a:pt x="16" y="13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任意多边形 132">
                <a:extLst>
                  <a:ext uri="{FF2B5EF4-FFF2-40B4-BE49-F238E27FC236}">
                    <a16:creationId xmlns:a16="http://schemas.microsoft.com/office/drawing/2014/main" id="{931EC7B3-B11C-63EE-8C14-9E62B2E6AE7D}"/>
                  </a:ext>
                </a:extLst>
              </p:cNvPr>
              <p:cNvSpPr/>
              <p:nvPr/>
            </p:nvSpPr>
            <p:spPr bwMode="auto">
              <a:xfrm>
                <a:off x="2637" y="1730"/>
                <a:ext cx="131" cy="140"/>
              </a:xfrm>
              <a:custGeom>
                <a:avLst/>
                <a:gdLst>
                  <a:gd name="T0" fmla="*/ 49 w 55"/>
                  <a:gd name="T1" fmla="*/ 54 h 59"/>
                  <a:gd name="T2" fmla="*/ 26 w 55"/>
                  <a:gd name="T3" fmla="*/ 59 h 59"/>
                  <a:gd name="T4" fmla="*/ 0 w 55"/>
                  <a:gd name="T5" fmla="*/ 51 h 59"/>
                  <a:gd name="T6" fmla="*/ 12 w 55"/>
                  <a:gd name="T7" fmla="*/ 0 h 59"/>
                  <a:gd name="T8" fmla="*/ 55 w 55"/>
                  <a:gd name="T9" fmla="*/ 4 h 59"/>
                  <a:gd name="T10" fmla="*/ 49 w 55"/>
                  <a:gd name="T11" fmla="*/ 5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59">
                    <a:moveTo>
                      <a:pt x="49" y="54"/>
                    </a:moveTo>
                    <a:cubicBezTo>
                      <a:pt x="49" y="54"/>
                      <a:pt x="39" y="59"/>
                      <a:pt x="26" y="59"/>
                    </a:cubicBezTo>
                    <a:cubicBezTo>
                      <a:pt x="8" y="59"/>
                      <a:pt x="0" y="51"/>
                      <a:pt x="0" y="5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5" y="4"/>
                      <a:pt x="55" y="4"/>
                      <a:pt x="55" y="4"/>
                    </a:cubicBezTo>
                    <a:lnTo>
                      <a:pt x="49" y="54"/>
                    </a:lnTo>
                    <a:close/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任意多边形 133">
                <a:extLst>
                  <a:ext uri="{FF2B5EF4-FFF2-40B4-BE49-F238E27FC236}">
                    <a16:creationId xmlns:a16="http://schemas.microsoft.com/office/drawing/2014/main" id="{85006433-DBC6-D648-BAB9-B3C04F8E2C43}"/>
                  </a:ext>
                </a:extLst>
              </p:cNvPr>
              <p:cNvSpPr/>
              <p:nvPr/>
            </p:nvSpPr>
            <p:spPr bwMode="auto">
              <a:xfrm>
                <a:off x="2775" y="1659"/>
                <a:ext cx="38" cy="45"/>
              </a:xfrm>
              <a:custGeom>
                <a:avLst/>
                <a:gdLst>
                  <a:gd name="T0" fmla="*/ 0 w 16"/>
                  <a:gd name="T1" fmla="*/ 0 h 19"/>
                  <a:gd name="T2" fmla="*/ 16 w 16"/>
                  <a:gd name="T3" fmla="*/ 12 h 19"/>
                  <a:gd name="T4" fmla="*/ 10 w 16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9">
                    <a:moveTo>
                      <a:pt x="0" y="0"/>
                    </a:moveTo>
                    <a:cubicBezTo>
                      <a:pt x="0" y="0"/>
                      <a:pt x="15" y="10"/>
                      <a:pt x="16" y="12"/>
                    </a:cubicBezTo>
                    <a:cubicBezTo>
                      <a:pt x="16" y="15"/>
                      <a:pt x="10" y="19"/>
                      <a:pt x="10" y="19"/>
                    </a:cubicBezTo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任意多边形 134">
                <a:extLst>
                  <a:ext uri="{FF2B5EF4-FFF2-40B4-BE49-F238E27FC236}">
                    <a16:creationId xmlns:a16="http://schemas.microsoft.com/office/drawing/2014/main" id="{53927C6A-7D63-9E66-033B-713395DBEDB9}"/>
                  </a:ext>
                </a:extLst>
              </p:cNvPr>
              <p:cNvSpPr/>
              <p:nvPr/>
            </p:nvSpPr>
            <p:spPr bwMode="auto">
              <a:xfrm>
                <a:off x="2234" y="1561"/>
                <a:ext cx="543" cy="578"/>
              </a:xfrm>
              <a:custGeom>
                <a:avLst/>
                <a:gdLst>
                  <a:gd name="T0" fmla="*/ 186 w 229"/>
                  <a:gd name="T1" fmla="*/ 7 h 243"/>
                  <a:gd name="T2" fmla="*/ 177 w 229"/>
                  <a:gd name="T3" fmla="*/ 6 h 243"/>
                  <a:gd name="T4" fmla="*/ 168 w 229"/>
                  <a:gd name="T5" fmla="*/ 7 h 243"/>
                  <a:gd name="T6" fmla="*/ 131 w 229"/>
                  <a:gd name="T7" fmla="*/ 38 h 243"/>
                  <a:gd name="T8" fmla="*/ 112 w 229"/>
                  <a:gd name="T9" fmla="*/ 64 h 243"/>
                  <a:gd name="T10" fmla="*/ 41 w 229"/>
                  <a:gd name="T11" fmla="*/ 80 h 243"/>
                  <a:gd name="T12" fmla="*/ 6 w 229"/>
                  <a:gd name="T13" fmla="*/ 138 h 243"/>
                  <a:gd name="T14" fmla="*/ 15 w 229"/>
                  <a:gd name="T15" fmla="*/ 162 h 243"/>
                  <a:gd name="T16" fmla="*/ 28 w 229"/>
                  <a:gd name="T17" fmla="*/ 215 h 243"/>
                  <a:gd name="T18" fmla="*/ 39 w 229"/>
                  <a:gd name="T19" fmla="*/ 225 h 243"/>
                  <a:gd name="T20" fmla="*/ 102 w 229"/>
                  <a:gd name="T21" fmla="*/ 237 h 243"/>
                  <a:gd name="T22" fmla="*/ 149 w 229"/>
                  <a:gd name="T23" fmla="*/ 195 h 243"/>
                  <a:gd name="T24" fmla="*/ 170 w 229"/>
                  <a:gd name="T25" fmla="*/ 122 h 243"/>
                  <a:gd name="T26" fmla="*/ 192 w 229"/>
                  <a:gd name="T27" fmla="*/ 95 h 243"/>
                  <a:gd name="T28" fmla="*/ 201 w 229"/>
                  <a:gd name="T29" fmla="*/ 58 h 243"/>
                  <a:gd name="T30" fmla="*/ 198 w 229"/>
                  <a:gd name="T31" fmla="*/ 35 h 243"/>
                  <a:gd name="T32" fmla="*/ 229 w 229"/>
                  <a:gd name="T33" fmla="*/ 22 h 243"/>
                  <a:gd name="T34" fmla="*/ 186 w 229"/>
                  <a:gd name="T35" fmla="*/ 7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9" h="243">
                    <a:moveTo>
                      <a:pt x="186" y="7"/>
                    </a:moveTo>
                    <a:cubicBezTo>
                      <a:pt x="184" y="8"/>
                      <a:pt x="179" y="6"/>
                      <a:pt x="177" y="6"/>
                    </a:cubicBezTo>
                    <a:cubicBezTo>
                      <a:pt x="174" y="6"/>
                      <a:pt x="171" y="7"/>
                      <a:pt x="168" y="7"/>
                    </a:cubicBezTo>
                    <a:cubicBezTo>
                      <a:pt x="152" y="10"/>
                      <a:pt x="139" y="24"/>
                      <a:pt x="131" y="38"/>
                    </a:cubicBezTo>
                    <a:cubicBezTo>
                      <a:pt x="126" y="48"/>
                      <a:pt x="122" y="58"/>
                      <a:pt x="112" y="64"/>
                    </a:cubicBezTo>
                    <a:cubicBezTo>
                      <a:pt x="92" y="77"/>
                      <a:pt x="64" y="72"/>
                      <a:pt x="41" y="80"/>
                    </a:cubicBezTo>
                    <a:cubicBezTo>
                      <a:pt x="18" y="88"/>
                      <a:pt x="0" y="112"/>
                      <a:pt x="6" y="138"/>
                    </a:cubicBezTo>
                    <a:cubicBezTo>
                      <a:pt x="8" y="146"/>
                      <a:pt x="12" y="154"/>
                      <a:pt x="15" y="162"/>
                    </a:cubicBezTo>
                    <a:cubicBezTo>
                      <a:pt x="21" y="179"/>
                      <a:pt x="18" y="200"/>
                      <a:pt x="28" y="215"/>
                    </a:cubicBezTo>
                    <a:cubicBezTo>
                      <a:pt x="31" y="219"/>
                      <a:pt x="35" y="222"/>
                      <a:pt x="39" y="225"/>
                    </a:cubicBezTo>
                    <a:cubicBezTo>
                      <a:pt x="56" y="239"/>
                      <a:pt x="80" y="243"/>
                      <a:pt x="102" y="237"/>
                    </a:cubicBezTo>
                    <a:cubicBezTo>
                      <a:pt x="123" y="231"/>
                      <a:pt x="141" y="215"/>
                      <a:pt x="149" y="195"/>
                    </a:cubicBezTo>
                    <a:cubicBezTo>
                      <a:pt x="159" y="171"/>
                      <a:pt x="156" y="144"/>
                      <a:pt x="170" y="122"/>
                    </a:cubicBezTo>
                    <a:cubicBezTo>
                      <a:pt x="176" y="113"/>
                      <a:pt x="185" y="105"/>
                      <a:pt x="192" y="95"/>
                    </a:cubicBezTo>
                    <a:cubicBezTo>
                      <a:pt x="198" y="86"/>
                      <a:pt x="201" y="69"/>
                      <a:pt x="201" y="58"/>
                    </a:cubicBezTo>
                    <a:cubicBezTo>
                      <a:pt x="202" y="56"/>
                      <a:pt x="197" y="35"/>
                      <a:pt x="198" y="35"/>
                    </a:cubicBezTo>
                    <a:cubicBezTo>
                      <a:pt x="209" y="35"/>
                      <a:pt x="223" y="28"/>
                      <a:pt x="229" y="22"/>
                    </a:cubicBezTo>
                    <a:cubicBezTo>
                      <a:pt x="221" y="4"/>
                      <a:pt x="200" y="0"/>
                      <a:pt x="186" y="7"/>
                    </a:cubicBezTo>
                    <a:close/>
                  </a:path>
                </a:pathLst>
              </a:custGeom>
              <a:solidFill>
                <a:srgbClr val="0B0B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任意多边形 135">
                <a:extLst>
                  <a:ext uri="{FF2B5EF4-FFF2-40B4-BE49-F238E27FC236}">
                    <a16:creationId xmlns:a16="http://schemas.microsoft.com/office/drawing/2014/main" id="{A0FF7463-5B43-A575-1593-A3E3B4D3B2FF}"/>
                  </a:ext>
                </a:extLst>
              </p:cNvPr>
              <p:cNvSpPr/>
              <p:nvPr/>
            </p:nvSpPr>
            <p:spPr bwMode="auto">
              <a:xfrm>
                <a:off x="2666" y="1697"/>
                <a:ext cx="59" cy="59"/>
              </a:xfrm>
              <a:custGeom>
                <a:avLst/>
                <a:gdLst>
                  <a:gd name="T0" fmla="*/ 16 w 25"/>
                  <a:gd name="T1" fmla="*/ 4 h 25"/>
                  <a:gd name="T2" fmla="*/ 5 w 25"/>
                  <a:gd name="T3" fmla="*/ 6 h 25"/>
                  <a:gd name="T4" fmla="*/ 19 w 25"/>
                  <a:gd name="T5" fmla="*/ 24 h 25"/>
                  <a:gd name="T6" fmla="*/ 25 w 25"/>
                  <a:gd name="T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5">
                    <a:moveTo>
                      <a:pt x="16" y="4"/>
                    </a:moveTo>
                    <a:cubicBezTo>
                      <a:pt x="16" y="4"/>
                      <a:pt x="9" y="0"/>
                      <a:pt x="5" y="6"/>
                    </a:cubicBezTo>
                    <a:cubicBezTo>
                      <a:pt x="0" y="14"/>
                      <a:pt x="13" y="24"/>
                      <a:pt x="19" y="24"/>
                    </a:cubicBezTo>
                    <a:cubicBezTo>
                      <a:pt x="25" y="25"/>
                      <a:pt x="25" y="18"/>
                      <a:pt x="25" y="18"/>
                    </a:cubicBezTo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矩形 136">
                <a:extLst>
                  <a:ext uri="{FF2B5EF4-FFF2-40B4-BE49-F238E27FC236}">
                    <a16:creationId xmlns:a16="http://schemas.microsoft.com/office/drawing/2014/main" id="{58BC792A-BF78-7FA9-D182-8346407FC2E2}"/>
                  </a:ext>
                </a:extLst>
              </p:cNvPr>
              <p:cNvSpPr/>
              <p:nvPr/>
            </p:nvSpPr>
            <p:spPr bwMode="auto">
              <a:xfrm>
                <a:off x="4974" y="1405"/>
                <a:ext cx="928" cy="1242"/>
              </a:xfrm>
              <a:prstGeom prst="rect">
                <a:avLst/>
              </a:prstGeom>
              <a:solidFill>
                <a:srgbClr val="D9E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矩形 137">
                <a:extLst>
                  <a:ext uri="{FF2B5EF4-FFF2-40B4-BE49-F238E27FC236}">
                    <a16:creationId xmlns:a16="http://schemas.microsoft.com/office/drawing/2014/main" id="{4631F85D-B335-8425-4D67-81CBDFD2EC71}"/>
                  </a:ext>
                </a:extLst>
              </p:cNvPr>
              <p:cNvSpPr/>
              <p:nvPr/>
            </p:nvSpPr>
            <p:spPr bwMode="auto">
              <a:xfrm>
                <a:off x="4974" y="1405"/>
                <a:ext cx="928" cy="1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任意多边形 138">
                <a:extLst>
                  <a:ext uri="{FF2B5EF4-FFF2-40B4-BE49-F238E27FC236}">
                    <a16:creationId xmlns:a16="http://schemas.microsoft.com/office/drawing/2014/main" id="{C8ED71B1-60E3-AFAF-F895-A3998D0773BF}"/>
                  </a:ext>
                </a:extLst>
              </p:cNvPr>
              <p:cNvSpPr/>
              <p:nvPr/>
            </p:nvSpPr>
            <p:spPr bwMode="auto">
              <a:xfrm>
                <a:off x="4970" y="1400"/>
                <a:ext cx="937" cy="1251"/>
              </a:xfrm>
              <a:custGeom>
                <a:avLst/>
                <a:gdLst>
                  <a:gd name="T0" fmla="*/ 937 w 937"/>
                  <a:gd name="T1" fmla="*/ 1251 h 1251"/>
                  <a:gd name="T2" fmla="*/ 0 w 937"/>
                  <a:gd name="T3" fmla="*/ 1251 h 1251"/>
                  <a:gd name="T4" fmla="*/ 0 w 937"/>
                  <a:gd name="T5" fmla="*/ 0 h 1251"/>
                  <a:gd name="T6" fmla="*/ 937 w 937"/>
                  <a:gd name="T7" fmla="*/ 0 h 1251"/>
                  <a:gd name="T8" fmla="*/ 937 w 937"/>
                  <a:gd name="T9" fmla="*/ 1251 h 1251"/>
                  <a:gd name="T10" fmla="*/ 9 w 937"/>
                  <a:gd name="T11" fmla="*/ 1242 h 1251"/>
                  <a:gd name="T12" fmla="*/ 927 w 937"/>
                  <a:gd name="T13" fmla="*/ 1242 h 1251"/>
                  <a:gd name="T14" fmla="*/ 927 w 937"/>
                  <a:gd name="T15" fmla="*/ 9 h 1251"/>
                  <a:gd name="T16" fmla="*/ 9 w 937"/>
                  <a:gd name="T17" fmla="*/ 9 h 1251"/>
                  <a:gd name="T18" fmla="*/ 9 w 937"/>
                  <a:gd name="T19" fmla="*/ 1242 h 1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7" h="1251">
                    <a:moveTo>
                      <a:pt x="937" y="1251"/>
                    </a:moveTo>
                    <a:lnTo>
                      <a:pt x="0" y="1251"/>
                    </a:lnTo>
                    <a:lnTo>
                      <a:pt x="0" y="0"/>
                    </a:lnTo>
                    <a:lnTo>
                      <a:pt x="937" y="0"/>
                    </a:lnTo>
                    <a:lnTo>
                      <a:pt x="937" y="1251"/>
                    </a:lnTo>
                    <a:close/>
                    <a:moveTo>
                      <a:pt x="9" y="1242"/>
                    </a:moveTo>
                    <a:lnTo>
                      <a:pt x="927" y="1242"/>
                    </a:lnTo>
                    <a:lnTo>
                      <a:pt x="927" y="9"/>
                    </a:lnTo>
                    <a:lnTo>
                      <a:pt x="9" y="9"/>
                    </a:lnTo>
                    <a:lnTo>
                      <a:pt x="9" y="1242"/>
                    </a:lnTo>
                    <a:close/>
                  </a:path>
                </a:pathLst>
              </a:cu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任意多边形 139">
                <a:extLst>
                  <a:ext uri="{FF2B5EF4-FFF2-40B4-BE49-F238E27FC236}">
                    <a16:creationId xmlns:a16="http://schemas.microsoft.com/office/drawing/2014/main" id="{F0FFF631-E6B3-58EF-D2B7-DFC1E264BA29}"/>
                  </a:ext>
                </a:extLst>
              </p:cNvPr>
              <p:cNvSpPr/>
              <p:nvPr/>
            </p:nvSpPr>
            <p:spPr bwMode="auto">
              <a:xfrm>
                <a:off x="4970" y="1400"/>
                <a:ext cx="937" cy="1251"/>
              </a:xfrm>
              <a:custGeom>
                <a:avLst/>
                <a:gdLst>
                  <a:gd name="T0" fmla="*/ 937 w 937"/>
                  <a:gd name="T1" fmla="*/ 1251 h 1251"/>
                  <a:gd name="T2" fmla="*/ 0 w 937"/>
                  <a:gd name="T3" fmla="*/ 1251 h 1251"/>
                  <a:gd name="T4" fmla="*/ 0 w 937"/>
                  <a:gd name="T5" fmla="*/ 0 h 1251"/>
                  <a:gd name="T6" fmla="*/ 937 w 937"/>
                  <a:gd name="T7" fmla="*/ 0 h 1251"/>
                  <a:gd name="T8" fmla="*/ 937 w 937"/>
                  <a:gd name="T9" fmla="*/ 1251 h 1251"/>
                  <a:gd name="T10" fmla="*/ 9 w 937"/>
                  <a:gd name="T11" fmla="*/ 1242 h 1251"/>
                  <a:gd name="T12" fmla="*/ 927 w 937"/>
                  <a:gd name="T13" fmla="*/ 1242 h 1251"/>
                  <a:gd name="T14" fmla="*/ 927 w 937"/>
                  <a:gd name="T15" fmla="*/ 9 h 1251"/>
                  <a:gd name="T16" fmla="*/ 9 w 937"/>
                  <a:gd name="T17" fmla="*/ 9 h 1251"/>
                  <a:gd name="T18" fmla="*/ 9 w 937"/>
                  <a:gd name="T19" fmla="*/ 1242 h 1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7" h="1251">
                    <a:moveTo>
                      <a:pt x="937" y="1251"/>
                    </a:moveTo>
                    <a:lnTo>
                      <a:pt x="0" y="1251"/>
                    </a:lnTo>
                    <a:lnTo>
                      <a:pt x="0" y="0"/>
                    </a:lnTo>
                    <a:lnTo>
                      <a:pt x="937" y="0"/>
                    </a:lnTo>
                    <a:lnTo>
                      <a:pt x="937" y="1251"/>
                    </a:lnTo>
                    <a:moveTo>
                      <a:pt x="9" y="1242"/>
                    </a:moveTo>
                    <a:lnTo>
                      <a:pt x="927" y="1242"/>
                    </a:lnTo>
                    <a:lnTo>
                      <a:pt x="927" y="9"/>
                    </a:lnTo>
                    <a:lnTo>
                      <a:pt x="9" y="9"/>
                    </a:lnTo>
                    <a:lnTo>
                      <a:pt x="9" y="124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矩形 140">
                <a:extLst>
                  <a:ext uri="{FF2B5EF4-FFF2-40B4-BE49-F238E27FC236}">
                    <a16:creationId xmlns:a16="http://schemas.microsoft.com/office/drawing/2014/main" id="{2F89C580-5A73-2939-FAC4-B304D4FDE3EA}"/>
                  </a:ext>
                </a:extLst>
              </p:cNvPr>
              <p:cNvSpPr/>
              <p:nvPr/>
            </p:nvSpPr>
            <p:spPr bwMode="auto">
              <a:xfrm>
                <a:off x="5112" y="1405"/>
                <a:ext cx="930" cy="12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矩形 141">
                <a:extLst>
                  <a:ext uri="{FF2B5EF4-FFF2-40B4-BE49-F238E27FC236}">
                    <a16:creationId xmlns:a16="http://schemas.microsoft.com/office/drawing/2014/main" id="{2E54BA0A-366A-9121-FF2A-2C81C97F6BE6}"/>
                  </a:ext>
                </a:extLst>
              </p:cNvPr>
              <p:cNvSpPr/>
              <p:nvPr/>
            </p:nvSpPr>
            <p:spPr bwMode="auto">
              <a:xfrm>
                <a:off x="5112" y="1405"/>
                <a:ext cx="930" cy="1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任意多边形 142">
                <a:extLst>
                  <a:ext uri="{FF2B5EF4-FFF2-40B4-BE49-F238E27FC236}">
                    <a16:creationId xmlns:a16="http://schemas.microsoft.com/office/drawing/2014/main" id="{ADDFC66F-9FF0-0926-1D53-559D6EB8E773}"/>
                  </a:ext>
                </a:extLst>
              </p:cNvPr>
              <p:cNvSpPr/>
              <p:nvPr/>
            </p:nvSpPr>
            <p:spPr bwMode="auto">
              <a:xfrm>
                <a:off x="5107" y="1400"/>
                <a:ext cx="940" cy="1251"/>
              </a:xfrm>
              <a:custGeom>
                <a:avLst/>
                <a:gdLst>
                  <a:gd name="T0" fmla="*/ 940 w 940"/>
                  <a:gd name="T1" fmla="*/ 1251 h 1251"/>
                  <a:gd name="T2" fmla="*/ 0 w 940"/>
                  <a:gd name="T3" fmla="*/ 1251 h 1251"/>
                  <a:gd name="T4" fmla="*/ 0 w 940"/>
                  <a:gd name="T5" fmla="*/ 0 h 1251"/>
                  <a:gd name="T6" fmla="*/ 940 w 940"/>
                  <a:gd name="T7" fmla="*/ 0 h 1251"/>
                  <a:gd name="T8" fmla="*/ 940 w 940"/>
                  <a:gd name="T9" fmla="*/ 1251 h 1251"/>
                  <a:gd name="T10" fmla="*/ 10 w 940"/>
                  <a:gd name="T11" fmla="*/ 1242 h 1251"/>
                  <a:gd name="T12" fmla="*/ 930 w 940"/>
                  <a:gd name="T13" fmla="*/ 1242 h 1251"/>
                  <a:gd name="T14" fmla="*/ 930 w 940"/>
                  <a:gd name="T15" fmla="*/ 9 h 1251"/>
                  <a:gd name="T16" fmla="*/ 10 w 940"/>
                  <a:gd name="T17" fmla="*/ 9 h 1251"/>
                  <a:gd name="T18" fmla="*/ 10 w 940"/>
                  <a:gd name="T19" fmla="*/ 1242 h 1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0" h="1251">
                    <a:moveTo>
                      <a:pt x="940" y="1251"/>
                    </a:moveTo>
                    <a:lnTo>
                      <a:pt x="0" y="1251"/>
                    </a:lnTo>
                    <a:lnTo>
                      <a:pt x="0" y="0"/>
                    </a:lnTo>
                    <a:lnTo>
                      <a:pt x="940" y="0"/>
                    </a:lnTo>
                    <a:lnTo>
                      <a:pt x="940" y="1251"/>
                    </a:lnTo>
                    <a:close/>
                    <a:moveTo>
                      <a:pt x="10" y="1242"/>
                    </a:moveTo>
                    <a:lnTo>
                      <a:pt x="930" y="1242"/>
                    </a:lnTo>
                    <a:lnTo>
                      <a:pt x="930" y="9"/>
                    </a:lnTo>
                    <a:lnTo>
                      <a:pt x="10" y="9"/>
                    </a:lnTo>
                    <a:lnTo>
                      <a:pt x="10" y="1242"/>
                    </a:lnTo>
                    <a:close/>
                  </a:path>
                </a:pathLst>
              </a:cu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任意多边形 143">
                <a:extLst>
                  <a:ext uri="{FF2B5EF4-FFF2-40B4-BE49-F238E27FC236}">
                    <a16:creationId xmlns:a16="http://schemas.microsoft.com/office/drawing/2014/main" id="{8C6091B0-7CF3-52ED-97B2-F427836A4ACA}"/>
                  </a:ext>
                </a:extLst>
              </p:cNvPr>
              <p:cNvSpPr/>
              <p:nvPr/>
            </p:nvSpPr>
            <p:spPr bwMode="auto">
              <a:xfrm>
                <a:off x="5240" y="1502"/>
                <a:ext cx="681" cy="162"/>
              </a:xfrm>
              <a:custGeom>
                <a:avLst/>
                <a:gdLst>
                  <a:gd name="T0" fmla="*/ 273 w 287"/>
                  <a:gd name="T1" fmla="*/ 0 h 68"/>
                  <a:gd name="T2" fmla="*/ 14 w 287"/>
                  <a:gd name="T3" fmla="*/ 0 h 68"/>
                  <a:gd name="T4" fmla="*/ 0 w 287"/>
                  <a:gd name="T5" fmla="*/ 14 h 68"/>
                  <a:gd name="T6" fmla="*/ 0 w 287"/>
                  <a:gd name="T7" fmla="*/ 54 h 68"/>
                  <a:gd name="T8" fmla="*/ 14 w 287"/>
                  <a:gd name="T9" fmla="*/ 68 h 68"/>
                  <a:gd name="T10" fmla="*/ 273 w 287"/>
                  <a:gd name="T11" fmla="*/ 68 h 68"/>
                  <a:gd name="T12" fmla="*/ 287 w 287"/>
                  <a:gd name="T13" fmla="*/ 54 h 68"/>
                  <a:gd name="T14" fmla="*/ 287 w 287"/>
                  <a:gd name="T15" fmla="*/ 14 h 68"/>
                  <a:gd name="T16" fmla="*/ 273 w 287"/>
                  <a:gd name="T1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7" h="68">
                    <a:moveTo>
                      <a:pt x="27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62"/>
                      <a:pt x="6" y="68"/>
                      <a:pt x="14" y="68"/>
                    </a:cubicBezTo>
                    <a:cubicBezTo>
                      <a:pt x="273" y="68"/>
                      <a:pt x="273" y="68"/>
                      <a:pt x="273" y="68"/>
                    </a:cubicBezTo>
                    <a:cubicBezTo>
                      <a:pt x="281" y="68"/>
                      <a:pt x="287" y="62"/>
                      <a:pt x="287" y="54"/>
                    </a:cubicBezTo>
                    <a:cubicBezTo>
                      <a:pt x="287" y="14"/>
                      <a:pt x="287" y="14"/>
                      <a:pt x="287" y="14"/>
                    </a:cubicBezTo>
                    <a:cubicBezTo>
                      <a:pt x="287" y="6"/>
                      <a:pt x="281" y="0"/>
                      <a:pt x="273" y="0"/>
                    </a:cubicBezTo>
                  </a:path>
                </a:pathLst>
              </a:custGeom>
              <a:solidFill>
                <a:srgbClr val="ED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任意多边形 144">
                <a:extLst>
                  <a:ext uri="{FF2B5EF4-FFF2-40B4-BE49-F238E27FC236}">
                    <a16:creationId xmlns:a16="http://schemas.microsoft.com/office/drawing/2014/main" id="{0FA1E7A0-9CD0-D0FE-62A4-666B2D2F493C}"/>
                  </a:ext>
                </a:extLst>
              </p:cNvPr>
              <p:cNvSpPr/>
              <p:nvPr/>
            </p:nvSpPr>
            <p:spPr bwMode="auto">
              <a:xfrm>
                <a:off x="5240" y="2089"/>
                <a:ext cx="392" cy="456"/>
              </a:xfrm>
              <a:custGeom>
                <a:avLst/>
                <a:gdLst>
                  <a:gd name="T0" fmla="*/ 151 w 165"/>
                  <a:gd name="T1" fmla="*/ 0 h 192"/>
                  <a:gd name="T2" fmla="*/ 14 w 165"/>
                  <a:gd name="T3" fmla="*/ 0 h 192"/>
                  <a:gd name="T4" fmla="*/ 0 w 165"/>
                  <a:gd name="T5" fmla="*/ 14 h 192"/>
                  <a:gd name="T6" fmla="*/ 0 w 165"/>
                  <a:gd name="T7" fmla="*/ 178 h 192"/>
                  <a:gd name="T8" fmla="*/ 14 w 165"/>
                  <a:gd name="T9" fmla="*/ 192 h 192"/>
                  <a:gd name="T10" fmla="*/ 151 w 165"/>
                  <a:gd name="T11" fmla="*/ 192 h 192"/>
                  <a:gd name="T12" fmla="*/ 165 w 165"/>
                  <a:gd name="T13" fmla="*/ 178 h 192"/>
                  <a:gd name="T14" fmla="*/ 165 w 165"/>
                  <a:gd name="T15" fmla="*/ 14 h 192"/>
                  <a:gd name="T16" fmla="*/ 151 w 165"/>
                  <a:gd name="T1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192">
                    <a:moveTo>
                      <a:pt x="151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86"/>
                      <a:pt x="6" y="192"/>
                      <a:pt x="14" y="192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9" y="192"/>
                      <a:pt x="165" y="186"/>
                      <a:pt x="165" y="178"/>
                    </a:cubicBezTo>
                    <a:cubicBezTo>
                      <a:pt x="165" y="14"/>
                      <a:pt x="165" y="14"/>
                      <a:pt x="165" y="14"/>
                    </a:cubicBezTo>
                    <a:cubicBezTo>
                      <a:pt x="165" y="6"/>
                      <a:pt x="159" y="0"/>
                      <a:pt x="151" y="0"/>
                    </a:cubicBezTo>
                  </a:path>
                </a:pathLst>
              </a:custGeom>
              <a:solidFill>
                <a:srgbClr val="ED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任意多边形 145">
                <a:extLst>
                  <a:ext uri="{FF2B5EF4-FFF2-40B4-BE49-F238E27FC236}">
                    <a16:creationId xmlns:a16="http://schemas.microsoft.com/office/drawing/2014/main" id="{016DF513-7383-8AA2-F8CE-B608597E211F}"/>
                  </a:ext>
                </a:extLst>
              </p:cNvPr>
              <p:cNvSpPr/>
              <p:nvPr/>
            </p:nvSpPr>
            <p:spPr bwMode="auto">
              <a:xfrm>
                <a:off x="5240" y="1747"/>
                <a:ext cx="50" cy="78"/>
              </a:xfrm>
              <a:custGeom>
                <a:avLst/>
                <a:gdLst>
                  <a:gd name="T0" fmla="*/ 21 w 21"/>
                  <a:gd name="T1" fmla="*/ 33 h 33"/>
                  <a:gd name="T2" fmla="*/ 13 w 21"/>
                  <a:gd name="T3" fmla="*/ 33 h 33"/>
                  <a:gd name="T4" fmla="*/ 0 w 21"/>
                  <a:gd name="T5" fmla="*/ 17 h 33"/>
                  <a:gd name="T6" fmla="*/ 13 w 21"/>
                  <a:gd name="T7" fmla="*/ 0 h 33"/>
                  <a:gd name="T8" fmla="*/ 21 w 21"/>
                  <a:gd name="T9" fmla="*/ 0 h 33"/>
                  <a:gd name="T10" fmla="*/ 21 w 21"/>
                  <a:gd name="T1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33">
                    <a:moveTo>
                      <a:pt x="21" y="33"/>
                    </a:moveTo>
                    <a:cubicBezTo>
                      <a:pt x="21" y="33"/>
                      <a:pt x="20" y="33"/>
                      <a:pt x="13" y="33"/>
                    </a:cubicBezTo>
                    <a:cubicBezTo>
                      <a:pt x="6" y="33"/>
                      <a:pt x="0" y="26"/>
                      <a:pt x="0" y="17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14" y="0"/>
                      <a:pt x="21" y="0"/>
                      <a:pt x="21" y="0"/>
                    </a:cubicBezTo>
                    <a:lnTo>
                      <a:pt x="21" y="33"/>
                    </a:lnTo>
                    <a:close/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椭圆 146">
                <a:extLst>
                  <a:ext uri="{FF2B5EF4-FFF2-40B4-BE49-F238E27FC236}">
                    <a16:creationId xmlns:a16="http://schemas.microsoft.com/office/drawing/2014/main" id="{EF3B955F-D4A4-EA9B-A756-DF3E492FA818}"/>
                  </a:ext>
                </a:extLst>
              </p:cNvPr>
              <p:cNvSpPr/>
              <p:nvPr/>
            </p:nvSpPr>
            <p:spPr bwMode="auto">
              <a:xfrm>
                <a:off x="5261" y="1747"/>
                <a:ext cx="60" cy="78"/>
              </a:xfrm>
              <a:prstGeom prst="ellipse">
                <a:avLst/>
              </a:pr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任意多边形 147">
                <a:extLst>
                  <a:ext uri="{FF2B5EF4-FFF2-40B4-BE49-F238E27FC236}">
                    <a16:creationId xmlns:a16="http://schemas.microsoft.com/office/drawing/2014/main" id="{955C0C3A-EB79-5B69-09AA-BC4DC8E3866F}"/>
                  </a:ext>
                </a:extLst>
              </p:cNvPr>
              <p:cNvSpPr/>
              <p:nvPr/>
            </p:nvSpPr>
            <p:spPr bwMode="auto">
              <a:xfrm>
                <a:off x="5439" y="1747"/>
                <a:ext cx="53" cy="78"/>
              </a:xfrm>
              <a:custGeom>
                <a:avLst/>
                <a:gdLst>
                  <a:gd name="T0" fmla="*/ 22 w 22"/>
                  <a:gd name="T1" fmla="*/ 33 h 33"/>
                  <a:gd name="T2" fmla="*/ 13 w 22"/>
                  <a:gd name="T3" fmla="*/ 33 h 33"/>
                  <a:gd name="T4" fmla="*/ 0 w 22"/>
                  <a:gd name="T5" fmla="*/ 17 h 33"/>
                  <a:gd name="T6" fmla="*/ 13 w 22"/>
                  <a:gd name="T7" fmla="*/ 0 h 33"/>
                  <a:gd name="T8" fmla="*/ 22 w 22"/>
                  <a:gd name="T9" fmla="*/ 0 h 33"/>
                  <a:gd name="T10" fmla="*/ 22 w 22"/>
                  <a:gd name="T1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3">
                    <a:moveTo>
                      <a:pt x="22" y="33"/>
                    </a:moveTo>
                    <a:cubicBezTo>
                      <a:pt x="22" y="33"/>
                      <a:pt x="20" y="33"/>
                      <a:pt x="13" y="33"/>
                    </a:cubicBezTo>
                    <a:cubicBezTo>
                      <a:pt x="6" y="33"/>
                      <a:pt x="0" y="26"/>
                      <a:pt x="0" y="17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14" y="0"/>
                      <a:pt x="22" y="0"/>
                      <a:pt x="22" y="0"/>
                    </a:cubicBez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椭圆 148">
                <a:extLst>
                  <a:ext uri="{FF2B5EF4-FFF2-40B4-BE49-F238E27FC236}">
                    <a16:creationId xmlns:a16="http://schemas.microsoft.com/office/drawing/2014/main" id="{146368CE-381C-0E0C-0CDF-5DABB188DFBA}"/>
                  </a:ext>
                </a:extLst>
              </p:cNvPr>
              <p:cNvSpPr/>
              <p:nvPr/>
            </p:nvSpPr>
            <p:spPr bwMode="auto">
              <a:xfrm>
                <a:off x="5461" y="1747"/>
                <a:ext cx="59" cy="78"/>
              </a:xfrm>
              <a:prstGeom prst="ellipse">
                <a:avLst/>
              </a:pr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任意多边形 149">
                <a:extLst>
                  <a:ext uri="{FF2B5EF4-FFF2-40B4-BE49-F238E27FC236}">
                    <a16:creationId xmlns:a16="http://schemas.microsoft.com/office/drawing/2014/main" id="{92F49822-32E1-2B42-A861-84420C3EA37E}"/>
                  </a:ext>
                </a:extLst>
              </p:cNvPr>
              <p:cNvSpPr/>
              <p:nvPr/>
            </p:nvSpPr>
            <p:spPr bwMode="auto">
              <a:xfrm>
                <a:off x="5641" y="1747"/>
                <a:ext cx="50" cy="78"/>
              </a:xfrm>
              <a:custGeom>
                <a:avLst/>
                <a:gdLst>
                  <a:gd name="T0" fmla="*/ 21 w 21"/>
                  <a:gd name="T1" fmla="*/ 33 h 33"/>
                  <a:gd name="T2" fmla="*/ 12 w 21"/>
                  <a:gd name="T3" fmla="*/ 33 h 33"/>
                  <a:gd name="T4" fmla="*/ 0 w 21"/>
                  <a:gd name="T5" fmla="*/ 17 h 33"/>
                  <a:gd name="T6" fmla="*/ 12 w 21"/>
                  <a:gd name="T7" fmla="*/ 0 h 33"/>
                  <a:gd name="T8" fmla="*/ 21 w 21"/>
                  <a:gd name="T9" fmla="*/ 0 h 33"/>
                  <a:gd name="T10" fmla="*/ 21 w 21"/>
                  <a:gd name="T1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33">
                    <a:moveTo>
                      <a:pt x="21" y="33"/>
                    </a:moveTo>
                    <a:cubicBezTo>
                      <a:pt x="21" y="33"/>
                      <a:pt x="20" y="33"/>
                      <a:pt x="12" y="33"/>
                    </a:cubicBezTo>
                    <a:cubicBezTo>
                      <a:pt x="5" y="33"/>
                      <a:pt x="0" y="26"/>
                      <a:pt x="0" y="17"/>
                    </a:cubicBezTo>
                    <a:cubicBezTo>
                      <a:pt x="0" y="7"/>
                      <a:pt x="5" y="0"/>
                      <a:pt x="12" y="0"/>
                    </a:cubicBezTo>
                    <a:cubicBezTo>
                      <a:pt x="14" y="0"/>
                      <a:pt x="21" y="0"/>
                      <a:pt x="21" y="0"/>
                    </a:cubicBezTo>
                    <a:lnTo>
                      <a:pt x="21" y="33"/>
                    </a:lnTo>
                    <a:close/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椭圆 150">
                <a:extLst>
                  <a:ext uri="{FF2B5EF4-FFF2-40B4-BE49-F238E27FC236}">
                    <a16:creationId xmlns:a16="http://schemas.microsoft.com/office/drawing/2014/main" id="{4D13FCDD-1AA7-0E47-BD78-D26D35FA07F8}"/>
                  </a:ext>
                </a:extLst>
              </p:cNvPr>
              <p:cNvSpPr/>
              <p:nvPr/>
            </p:nvSpPr>
            <p:spPr bwMode="auto">
              <a:xfrm>
                <a:off x="5660" y="1747"/>
                <a:ext cx="62" cy="78"/>
              </a:xfrm>
              <a:prstGeom prst="ellipse">
                <a:avLst/>
              </a:pr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任意多边形 151">
                <a:extLst>
                  <a:ext uri="{FF2B5EF4-FFF2-40B4-BE49-F238E27FC236}">
                    <a16:creationId xmlns:a16="http://schemas.microsoft.com/office/drawing/2014/main" id="{552CC491-B06C-76E1-F0C7-2B5AEF47CB05}"/>
                  </a:ext>
                </a:extLst>
              </p:cNvPr>
              <p:cNvSpPr/>
              <p:nvPr/>
            </p:nvSpPr>
            <p:spPr bwMode="auto">
              <a:xfrm>
                <a:off x="5840" y="1747"/>
                <a:ext cx="53" cy="78"/>
              </a:xfrm>
              <a:custGeom>
                <a:avLst/>
                <a:gdLst>
                  <a:gd name="T0" fmla="*/ 22 w 22"/>
                  <a:gd name="T1" fmla="*/ 33 h 33"/>
                  <a:gd name="T2" fmla="*/ 13 w 22"/>
                  <a:gd name="T3" fmla="*/ 33 h 33"/>
                  <a:gd name="T4" fmla="*/ 0 w 22"/>
                  <a:gd name="T5" fmla="*/ 17 h 33"/>
                  <a:gd name="T6" fmla="*/ 13 w 22"/>
                  <a:gd name="T7" fmla="*/ 0 h 33"/>
                  <a:gd name="T8" fmla="*/ 22 w 22"/>
                  <a:gd name="T9" fmla="*/ 0 h 33"/>
                  <a:gd name="T10" fmla="*/ 22 w 22"/>
                  <a:gd name="T1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3">
                    <a:moveTo>
                      <a:pt x="22" y="33"/>
                    </a:moveTo>
                    <a:cubicBezTo>
                      <a:pt x="22" y="33"/>
                      <a:pt x="20" y="33"/>
                      <a:pt x="13" y="33"/>
                    </a:cubicBezTo>
                    <a:cubicBezTo>
                      <a:pt x="6" y="33"/>
                      <a:pt x="0" y="26"/>
                      <a:pt x="0" y="17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14" y="0"/>
                      <a:pt x="22" y="0"/>
                      <a:pt x="22" y="0"/>
                    </a:cubicBez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椭圆 152">
                <a:extLst>
                  <a:ext uri="{FF2B5EF4-FFF2-40B4-BE49-F238E27FC236}">
                    <a16:creationId xmlns:a16="http://schemas.microsoft.com/office/drawing/2014/main" id="{53C49C72-8257-9EC5-BDE4-30F0819ED024}"/>
                  </a:ext>
                </a:extLst>
              </p:cNvPr>
              <p:cNvSpPr/>
              <p:nvPr/>
            </p:nvSpPr>
            <p:spPr bwMode="auto">
              <a:xfrm>
                <a:off x="5862" y="1747"/>
                <a:ext cx="59" cy="78"/>
              </a:xfrm>
              <a:prstGeom prst="ellipse">
                <a:avLst/>
              </a:pr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任意多边形 153">
                <a:extLst>
                  <a:ext uri="{FF2B5EF4-FFF2-40B4-BE49-F238E27FC236}">
                    <a16:creationId xmlns:a16="http://schemas.microsoft.com/office/drawing/2014/main" id="{451B4F19-EE61-D1ED-09F0-E71D6594EA6B}"/>
                  </a:ext>
                </a:extLst>
              </p:cNvPr>
              <p:cNvSpPr/>
              <p:nvPr/>
            </p:nvSpPr>
            <p:spPr bwMode="auto">
              <a:xfrm>
                <a:off x="5240" y="1939"/>
                <a:ext cx="50" cy="78"/>
              </a:xfrm>
              <a:custGeom>
                <a:avLst/>
                <a:gdLst>
                  <a:gd name="T0" fmla="*/ 21 w 21"/>
                  <a:gd name="T1" fmla="*/ 33 h 33"/>
                  <a:gd name="T2" fmla="*/ 13 w 21"/>
                  <a:gd name="T3" fmla="*/ 33 h 33"/>
                  <a:gd name="T4" fmla="*/ 0 w 21"/>
                  <a:gd name="T5" fmla="*/ 16 h 33"/>
                  <a:gd name="T6" fmla="*/ 13 w 21"/>
                  <a:gd name="T7" fmla="*/ 0 h 33"/>
                  <a:gd name="T8" fmla="*/ 21 w 21"/>
                  <a:gd name="T9" fmla="*/ 0 h 33"/>
                  <a:gd name="T10" fmla="*/ 21 w 21"/>
                  <a:gd name="T1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33">
                    <a:moveTo>
                      <a:pt x="21" y="33"/>
                    </a:moveTo>
                    <a:cubicBezTo>
                      <a:pt x="21" y="33"/>
                      <a:pt x="20" y="33"/>
                      <a:pt x="13" y="33"/>
                    </a:cubicBezTo>
                    <a:cubicBezTo>
                      <a:pt x="6" y="33"/>
                      <a:pt x="0" y="26"/>
                      <a:pt x="0" y="16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14" y="0"/>
                      <a:pt x="21" y="0"/>
                      <a:pt x="21" y="0"/>
                    </a:cubicBezTo>
                    <a:lnTo>
                      <a:pt x="21" y="33"/>
                    </a:lnTo>
                    <a:close/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椭圆 154">
                <a:extLst>
                  <a:ext uri="{FF2B5EF4-FFF2-40B4-BE49-F238E27FC236}">
                    <a16:creationId xmlns:a16="http://schemas.microsoft.com/office/drawing/2014/main" id="{46900CDA-1433-47C4-F569-1877536079C7}"/>
                  </a:ext>
                </a:extLst>
              </p:cNvPr>
              <p:cNvSpPr/>
              <p:nvPr/>
            </p:nvSpPr>
            <p:spPr bwMode="auto">
              <a:xfrm>
                <a:off x="5261" y="1939"/>
                <a:ext cx="60" cy="78"/>
              </a:xfrm>
              <a:prstGeom prst="ellipse">
                <a:avLst/>
              </a:pr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任意多边形 155">
                <a:extLst>
                  <a:ext uri="{FF2B5EF4-FFF2-40B4-BE49-F238E27FC236}">
                    <a16:creationId xmlns:a16="http://schemas.microsoft.com/office/drawing/2014/main" id="{E5448A09-F55E-E12D-2F3F-6A4E115E0389}"/>
                  </a:ext>
                </a:extLst>
              </p:cNvPr>
              <p:cNvSpPr/>
              <p:nvPr/>
            </p:nvSpPr>
            <p:spPr bwMode="auto">
              <a:xfrm>
                <a:off x="5439" y="1939"/>
                <a:ext cx="53" cy="78"/>
              </a:xfrm>
              <a:custGeom>
                <a:avLst/>
                <a:gdLst>
                  <a:gd name="T0" fmla="*/ 22 w 22"/>
                  <a:gd name="T1" fmla="*/ 33 h 33"/>
                  <a:gd name="T2" fmla="*/ 13 w 22"/>
                  <a:gd name="T3" fmla="*/ 33 h 33"/>
                  <a:gd name="T4" fmla="*/ 0 w 22"/>
                  <a:gd name="T5" fmla="*/ 16 h 33"/>
                  <a:gd name="T6" fmla="*/ 13 w 22"/>
                  <a:gd name="T7" fmla="*/ 0 h 33"/>
                  <a:gd name="T8" fmla="*/ 22 w 22"/>
                  <a:gd name="T9" fmla="*/ 0 h 33"/>
                  <a:gd name="T10" fmla="*/ 22 w 22"/>
                  <a:gd name="T1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3">
                    <a:moveTo>
                      <a:pt x="22" y="33"/>
                    </a:moveTo>
                    <a:cubicBezTo>
                      <a:pt x="22" y="33"/>
                      <a:pt x="20" y="33"/>
                      <a:pt x="13" y="33"/>
                    </a:cubicBezTo>
                    <a:cubicBezTo>
                      <a:pt x="6" y="33"/>
                      <a:pt x="0" y="26"/>
                      <a:pt x="0" y="16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14" y="0"/>
                      <a:pt x="22" y="0"/>
                      <a:pt x="22" y="0"/>
                    </a:cubicBez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椭圆 156">
                <a:extLst>
                  <a:ext uri="{FF2B5EF4-FFF2-40B4-BE49-F238E27FC236}">
                    <a16:creationId xmlns:a16="http://schemas.microsoft.com/office/drawing/2014/main" id="{425545CE-122A-F327-9358-1533F9C8CF1B}"/>
                  </a:ext>
                </a:extLst>
              </p:cNvPr>
              <p:cNvSpPr/>
              <p:nvPr/>
            </p:nvSpPr>
            <p:spPr bwMode="auto">
              <a:xfrm>
                <a:off x="5461" y="1939"/>
                <a:ext cx="59" cy="78"/>
              </a:xfrm>
              <a:prstGeom prst="ellipse">
                <a:avLst/>
              </a:pr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任意多边形 157">
                <a:extLst>
                  <a:ext uri="{FF2B5EF4-FFF2-40B4-BE49-F238E27FC236}">
                    <a16:creationId xmlns:a16="http://schemas.microsoft.com/office/drawing/2014/main" id="{64E67CFA-88A4-1FD2-DBDC-7637C11C195C}"/>
                  </a:ext>
                </a:extLst>
              </p:cNvPr>
              <p:cNvSpPr/>
              <p:nvPr/>
            </p:nvSpPr>
            <p:spPr bwMode="auto">
              <a:xfrm>
                <a:off x="5641" y="1939"/>
                <a:ext cx="50" cy="78"/>
              </a:xfrm>
              <a:custGeom>
                <a:avLst/>
                <a:gdLst>
                  <a:gd name="T0" fmla="*/ 21 w 21"/>
                  <a:gd name="T1" fmla="*/ 33 h 33"/>
                  <a:gd name="T2" fmla="*/ 12 w 21"/>
                  <a:gd name="T3" fmla="*/ 33 h 33"/>
                  <a:gd name="T4" fmla="*/ 0 w 21"/>
                  <a:gd name="T5" fmla="*/ 16 h 33"/>
                  <a:gd name="T6" fmla="*/ 12 w 21"/>
                  <a:gd name="T7" fmla="*/ 0 h 33"/>
                  <a:gd name="T8" fmla="*/ 21 w 21"/>
                  <a:gd name="T9" fmla="*/ 0 h 33"/>
                  <a:gd name="T10" fmla="*/ 21 w 21"/>
                  <a:gd name="T1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33">
                    <a:moveTo>
                      <a:pt x="21" y="33"/>
                    </a:moveTo>
                    <a:cubicBezTo>
                      <a:pt x="21" y="33"/>
                      <a:pt x="20" y="33"/>
                      <a:pt x="12" y="33"/>
                    </a:cubicBezTo>
                    <a:cubicBezTo>
                      <a:pt x="5" y="33"/>
                      <a:pt x="0" y="26"/>
                      <a:pt x="0" y="16"/>
                    </a:cubicBezTo>
                    <a:cubicBezTo>
                      <a:pt x="0" y="7"/>
                      <a:pt x="5" y="0"/>
                      <a:pt x="12" y="0"/>
                    </a:cubicBezTo>
                    <a:cubicBezTo>
                      <a:pt x="14" y="0"/>
                      <a:pt x="21" y="0"/>
                      <a:pt x="21" y="0"/>
                    </a:cubicBezTo>
                    <a:lnTo>
                      <a:pt x="21" y="33"/>
                    </a:lnTo>
                    <a:close/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椭圆 158">
                <a:extLst>
                  <a:ext uri="{FF2B5EF4-FFF2-40B4-BE49-F238E27FC236}">
                    <a16:creationId xmlns:a16="http://schemas.microsoft.com/office/drawing/2014/main" id="{07E0D660-D00E-6D8B-C75C-0DBB5F16FB33}"/>
                  </a:ext>
                </a:extLst>
              </p:cNvPr>
              <p:cNvSpPr/>
              <p:nvPr/>
            </p:nvSpPr>
            <p:spPr bwMode="auto">
              <a:xfrm>
                <a:off x="5660" y="1939"/>
                <a:ext cx="62" cy="78"/>
              </a:xfrm>
              <a:prstGeom prst="ellipse">
                <a:avLst/>
              </a:pr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任意多边形 159">
                <a:extLst>
                  <a:ext uri="{FF2B5EF4-FFF2-40B4-BE49-F238E27FC236}">
                    <a16:creationId xmlns:a16="http://schemas.microsoft.com/office/drawing/2014/main" id="{8B70F998-2523-7B99-1F47-D60D158B8F16}"/>
                  </a:ext>
                </a:extLst>
              </p:cNvPr>
              <p:cNvSpPr/>
              <p:nvPr/>
            </p:nvSpPr>
            <p:spPr bwMode="auto">
              <a:xfrm>
                <a:off x="5840" y="1939"/>
                <a:ext cx="53" cy="78"/>
              </a:xfrm>
              <a:custGeom>
                <a:avLst/>
                <a:gdLst>
                  <a:gd name="T0" fmla="*/ 22 w 22"/>
                  <a:gd name="T1" fmla="*/ 33 h 33"/>
                  <a:gd name="T2" fmla="*/ 13 w 22"/>
                  <a:gd name="T3" fmla="*/ 33 h 33"/>
                  <a:gd name="T4" fmla="*/ 0 w 22"/>
                  <a:gd name="T5" fmla="*/ 16 h 33"/>
                  <a:gd name="T6" fmla="*/ 13 w 22"/>
                  <a:gd name="T7" fmla="*/ 0 h 33"/>
                  <a:gd name="T8" fmla="*/ 22 w 22"/>
                  <a:gd name="T9" fmla="*/ 0 h 33"/>
                  <a:gd name="T10" fmla="*/ 22 w 22"/>
                  <a:gd name="T1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3">
                    <a:moveTo>
                      <a:pt x="22" y="33"/>
                    </a:moveTo>
                    <a:cubicBezTo>
                      <a:pt x="22" y="33"/>
                      <a:pt x="20" y="33"/>
                      <a:pt x="13" y="33"/>
                    </a:cubicBezTo>
                    <a:cubicBezTo>
                      <a:pt x="6" y="33"/>
                      <a:pt x="0" y="26"/>
                      <a:pt x="0" y="16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14" y="0"/>
                      <a:pt x="22" y="0"/>
                      <a:pt x="22" y="0"/>
                    </a:cubicBez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椭圆 160">
                <a:extLst>
                  <a:ext uri="{FF2B5EF4-FFF2-40B4-BE49-F238E27FC236}">
                    <a16:creationId xmlns:a16="http://schemas.microsoft.com/office/drawing/2014/main" id="{57830BAC-D4EC-103B-EAB0-99D0101D86B2}"/>
                  </a:ext>
                </a:extLst>
              </p:cNvPr>
              <p:cNvSpPr/>
              <p:nvPr/>
            </p:nvSpPr>
            <p:spPr bwMode="auto">
              <a:xfrm>
                <a:off x="5862" y="1939"/>
                <a:ext cx="59" cy="78"/>
              </a:xfrm>
              <a:prstGeom prst="ellipse">
                <a:avLst/>
              </a:pr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任意多边形 161">
                <a:extLst>
                  <a:ext uri="{FF2B5EF4-FFF2-40B4-BE49-F238E27FC236}">
                    <a16:creationId xmlns:a16="http://schemas.microsoft.com/office/drawing/2014/main" id="{83B76390-EED6-5918-52C8-177A4D7DA45B}"/>
                  </a:ext>
                </a:extLst>
              </p:cNvPr>
              <p:cNvSpPr/>
              <p:nvPr/>
            </p:nvSpPr>
            <p:spPr bwMode="auto">
              <a:xfrm>
                <a:off x="1446" y="2955"/>
                <a:ext cx="1575" cy="1209"/>
              </a:xfrm>
              <a:custGeom>
                <a:avLst/>
                <a:gdLst>
                  <a:gd name="T0" fmla="*/ 0 w 1575"/>
                  <a:gd name="T1" fmla="*/ 1209 h 1209"/>
                  <a:gd name="T2" fmla="*/ 1575 w 1575"/>
                  <a:gd name="T3" fmla="*/ 1209 h 1209"/>
                  <a:gd name="T4" fmla="*/ 1575 w 1575"/>
                  <a:gd name="T5" fmla="*/ 0 h 1209"/>
                  <a:gd name="T6" fmla="*/ 396 w 1575"/>
                  <a:gd name="T7" fmla="*/ 0 h 1209"/>
                  <a:gd name="T8" fmla="*/ 0 w 1575"/>
                  <a:gd name="T9" fmla="*/ 466 h 1209"/>
                  <a:gd name="T10" fmla="*/ 0 w 1575"/>
                  <a:gd name="T11" fmla="*/ 1209 h 1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75" h="1209">
                    <a:moveTo>
                      <a:pt x="0" y="1209"/>
                    </a:moveTo>
                    <a:lnTo>
                      <a:pt x="1575" y="1209"/>
                    </a:lnTo>
                    <a:lnTo>
                      <a:pt x="1575" y="0"/>
                    </a:lnTo>
                    <a:lnTo>
                      <a:pt x="396" y="0"/>
                    </a:lnTo>
                    <a:lnTo>
                      <a:pt x="0" y="466"/>
                    </a:lnTo>
                    <a:lnTo>
                      <a:pt x="0" y="12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任意多边形 162">
                <a:extLst>
                  <a:ext uri="{FF2B5EF4-FFF2-40B4-BE49-F238E27FC236}">
                    <a16:creationId xmlns:a16="http://schemas.microsoft.com/office/drawing/2014/main" id="{09A8710E-5144-B923-079B-C60D29609330}"/>
                  </a:ext>
                </a:extLst>
              </p:cNvPr>
              <p:cNvSpPr/>
              <p:nvPr/>
            </p:nvSpPr>
            <p:spPr bwMode="auto">
              <a:xfrm>
                <a:off x="1446" y="2955"/>
                <a:ext cx="1575" cy="1209"/>
              </a:xfrm>
              <a:custGeom>
                <a:avLst/>
                <a:gdLst>
                  <a:gd name="T0" fmla="*/ 0 w 1575"/>
                  <a:gd name="T1" fmla="*/ 1209 h 1209"/>
                  <a:gd name="T2" fmla="*/ 1575 w 1575"/>
                  <a:gd name="T3" fmla="*/ 1209 h 1209"/>
                  <a:gd name="T4" fmla="*/ 1575 w 1575"/>
                  <a:gd name="T5" fmla="*/ 0 h 1209"/>
                  <a:gd name="T6" fmla="*/ 396 w 1575"/>
                  <a:gd name="T7" fmla="*/ 0 h 1209"/>
                  <a:gd name="T8" fmla="*/ 0 w 1575"/>
                  <a:gd name="T9" fmla="*/ 466 h 1209"/>
                  <a:gd name="T10" fmla="*/ 0 w 1575"/>
                  <a:gd name="T11" fmla="*/ 1209 h 1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75" h="1209">
                    <a:moveTo>
                      <a:pt x="0" y="1209"/>
                    </a:moveTo>
                    <a:lnTo>
                      <a:pt x="1575" y="1209"/>
                    </a:lnTo>
                    <a:lnTo>
                      <a:pt x="1575" y="0"/>
                    </a:lnTo>
                    <a:lnTo>
                      <a:pt x="396" y="0"/>
                    </a:lnTo>
                    <a:lnTo>
                      <a:pt x="0" y="466"/>
                    </a:lnTo>
                    <a:lnTo>
                      <a:pt x="0" y="120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任意多边形 163">
                <a:extLst>
                  <a:ext uri="{FF2B5EF4-FFF2-40B4-BE49-F238E27FC236}">
                    <a16:creationId xmlns:a16="http://schemas.microsoft.com/office/drawing/2014/main" id="{4B579922-D1E1-09A0-D63E-9A0E1C3C1ED3}"/>
                  </a:ext>
                </a:extLst>
              </p:cNvPr>
              <p:cNvSpPr/>
              <p:nvPr/>
            </p:nvSpPr>
            <p:spPr bwMode="auto">
              <a:xfrm>
                <a:off x="1441" y="2951"/>
                <a:ext cx="1585" cy="1218"/>
              </a:xfrm>
              <a:custGeom>
                <a:avLst/>
                <a:gdLst>
                  <a:gd name="T0" fmla="*/ 1585 w 1585"/>
                  <a:gd name="T1" fmla="*/ 1218 h 1218"/>
                  <a:gd name="T2" fmla="*/ 0 w 1585"/>
                  <a:gd name="T3" fmla="*/ 1218 h 1218"/>
                  <a:gd name="T4" fmla="*/ 0 w 1585"/>
                  <a:gd name="T5" fmla="*/ 467 h 1218"/>
                  <a:gd name="T6" fmla="*/ 399 w 1585"/>
                  <a:gd name="T7" fmla="*/ 0 h 1218"/>
                  <a:gd name="T8" fmla="*/ 1585 w 1585"/>
                  <a:gd name="T9" fmla="*/ 0 h 1218"/>
                  <a:gd name="T10" fmla="*/ 1585 w 1585"/>
                  <a:gd name="T11" fmla="*/ 1218 h 1218"/>
                  <a:gd name="T12" fmla="*/ 10 w 1585"/>
                  <a:gd name="T13" fmla="*/ 1208 h 1218"/>
                  <a:gd name="T14" fmla="*/ 1576 w 1585"/>
                  <a:gd name="T15" fmla="*/ 1208 h 1218"/>
                  <a:gd name="T16" fmla="*/ 1576 w 1585"/>
                  <a:gd name="T17" fmla="*/ 9 h 1218"/>
                  <a:gd name="T18" fmla="*/ 404 w 1585"/>
                  <a:gd name="T19" fmla="*/ 9 h 1218"/>
                  <a:gd name="T20" fmla="*/ 10 w 1585"/>
                  <a:gd name="T21" fmla="*/ 470 h 1218"/>
                  <a:gd name="T22" fmla="*/ 10 w 1585"/>
                  <a:gd name="T23" fmla="*/ 120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85" h="1218">
                    <a:moveTo>
                      <a:pt x="1585" y="1218"/>
                    </a:moveTo>
                    <a:lnTo>
                      <a:pt x="0" y="1218"/>
                    </a:lnTo>
                    <a:lnTo>
                      <a:pt x="0" y="467"/>
                    </a:lnTo>
                    <a:lnTo>
                      <a:pt x="399" y="0"/>
                    </a:lnTo>
                    <a:lnTo>
                      <a:pt x="1585" y="0"/>
                    </a:lnTo>
                    <a:lnTo>
                      <a:pt x="1585" y="1218"/>
                    </a:lnTo>
                    <a:close/>
                    <a:moveTo>
                      <a:pt x="10" y="1208"/>
                    </a:moveTo>
                    <a:lnTo>
                      <a:pt x="1576" y="1208"/>
                    </a:lnTo>
                    <a:lnTo>
                      <a:pt x="1576" y="9"/>
                    </a:lnTo>
                    <a:lnTo>
                      <a:pt x="404" y="9"/>
                    </a:lnTo>
                    <a:lnTo>
                      <a:pt x="10" y="470"/>
                    </a:lnTo>
                    <a:lnTo>
                      <a:pt x="10" y="1208"/>
                    </a:lnTo>
                    <a:close/>
                  </a:path>
                </a:pathLst>
              </a:cu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任意多边形 164">
                <a:extLst>
                  <a:ext uri="{FF2B5EF4-FFF2-40B4-BE49-F238E27FC236}">
                    <a16:creationId xmlns:a16="http://schemas.microsoft.com/office/drawing/2014/main" id="{E3CF871B-7268-93B6-AA42-808494C4091D}"/>
                  </a:ext>
                </a:extLst>
              </p:cNvPr>
              <p:cNvSpPr/>
              <p:nvPr/>
            </p:nvSpPr>
            <p:spPr bwMode="auto">
              <a:xfrm>
                <a:off x="2573" y="2955"/>
                <a:ext cx="581" cy="1209"/>
              </a:xfrm>
              <a:custGeom>
                <a:avLst/>
                <a:gdLst>
                  <a:gd name="T0" fmla="*/ 0 w 581"/>
                  <a:gd name="T1" fmla="*/ 1209 h 1209"/>
                  <a:gd name="T2" fmla="*/ 581 w 581"/>
                  <a:gd name="T3" fmla="*/ 1209 h 1209"/>
                  <a:gd name="T4" fmla="*/ 581 w 581"/>
                  <a:gd name="T5" fmla="*/ 0 h 1209"/>
                  <a:gd name="T6" fmla="*/ 389 w 581"/>
                  <a:gd name="T7" fmla="*/ 0 h 1209"/>
                  <a:gd name="T8" fmla="*/ 0 w 581"/>
                  <a:gd name="T9" fmla="*/ 466 h 1209"/>
                  <a:gd name="T10" fmla="*/ 0 w 581"/>
                  <a:gd name="T11" fmla="*/ 1209 h 1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1" h="1209">
                    <a:moveTo>
                      <a:pt x="0" y="1209"/>
                    </a:moveTo>
                    <a:lnTo>
                      <a:pt x="581" y="1209"/>
                    </a:lnTo>
                    <a:lnTo>
                      <a:pt x="581" y="0"/>
                    </a:lnTo>
                    <a:lnTo>
                      <a:pt x="389" y="0"/>
                    </a:lnTo>
                    <a:lnTo>
                      <a:pt x="0" y="466"/>
                    </a:lnTo>
                    <a:lnTo>
                      <a:pt x="0" y="1209"/>
                    </a:lnTo>
                    <a:close/>
                  </a:path>
                </a:pathLst>
              </a:custGeom>
              <a:solidFill>
                <a:srgbClr val="D9E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任意多边形 165">
                <a:extLst>
                  <a:ext uri="{FF2B5EF4-FFF2-40B4-BE49-F238E27FC236}">
                    <a16:creationId xmlns:a16="http://schemas.microsoft.com/office/drawing/2014/main" id="{439CC85B-D56E-F256-6194-3C73FF159EA0}"/>
                  </a:ext>
                </a:extLst>
              </p:cNvPr>
              <p:cNvSpPr/>
              <p:nvPr/>
            </p:nvSpPr>
            <p:spPr bwMode="auto">
              <a:xfrm>
                <a:off x="2568" y="2951"/>
                <a:ext cx="591" cy="1218"/>
              </a:xfrm>
              <a:custGeom>
                <a:avLst/>
                <a:gdLst>
                  <a:gd name="T0" fmla="*/ 591 w 591"/>
                  <a:gd name="T1" fmla="*/ 1218 h 1218"/>
                  <a:gd name="T2" fmla="*/ 0 w 591"/>
                  <a:gd name="T3" fmla="*/ 1218 h 1218"/>
                  <a:gd name="T4" fmla="*/ 0 w 591"/>
                  <a:gd name="T5" fmla="*/ 467 h 1218"/>
                  <a:gd name="T6" fmla="*/ 3 w 591"/>
                  <a:gd name="T7" fmla="*/ 465 h 1218"/>
                  <a:gd name="T8" fmla="*/ 392 w 591"/>
                  <a:gd name="T9" fmla="*/ 0 h 1218"/>
                  <a:gd name="T10" fmla="*/ 591 w 591"/>
                  <a:gd name="T11" fmla="*/ 0 h 1218"/>
                  <a:gd name="T12" fmla="*/ 591 w 591"/>
                  <a:gd name="T13" fmla="*/ 1218 h 1218"/>
                  <a:gd name="T14" fmla="*/ 10 w 591"/>
                  <a:gd name="T15" fmla="*/ 1208 h 1218"/>
                  <a:gd name="T16" fmla="*/ 582 w 591"/>
                  <a:gd name="T17" fmla="*/ 1208 h 1218"/>
                  <a:gd name="T18" fmla="*/ 582 w 591"/>
                  <a:gd name="T19" fmla="*/ 9 h 1218"/>
                  <a:gd name="T20" fmla="*/ 397 w 591"/>
                  <a:gd name="T21" fmla="*/ 9 h 1218"/>
                  <a:gd name="T22" fmla="*/ 10 w 591"/>
                  <a:gd name="T23" fmla="*/ 470 h 1218"/>
                  <a:gd name="T24" fmla="*/ 10 w 591"/>
                  <a:gd name="T25" fmla="*/ 120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1" h="1218">
                    <a:moveTo>
                      <a:pt x="591" y="1218"/>
                    </a:moveTo>
                    <a:lnTo>
                      <a:pt x="0" y="1218"/>
                    </a:lnTo>
                    <a:lnTo>
                      <a:pt x="0" y="467"/>
                    </a:lnTo>
                    <a:lnTo>
                      <a:pt x="3" y="465"/>
                    </a:lnTo>
                    <a:lnTo>
                      <a:pt x="392" y="0"/>
                    </a:lnTo>
                    <a:lnTo>
                      <a:pt x="591" y="0"/>
                    </a:lnTo>
                    <a:lnTo>
                      <a:pt x="591" y="1218"/>
                    </a:lnTo>
                    <a:close/>
                    <a:moveTo>
                      <a:pt x="10" y="1208"/>
                    </a:moveTo>
                    <a:lnTo>
                      <a:pt x="582" y="1208"/>
                    </a:lnTo>
                    <a:lnTo>
                      <a:pt x="582" y="9"/>
                    </a:lnTo>
                    <a:lnTo>
                      <a:pt x="397" y="9"/>
                    </a:lnTo>
                    <a:lnTo>
                      <a:pt x="10" y="470"/>
                    </a:lnTo>
                    <a:lnTo>
                      <a:pt x="10" y="1208"/>
                    </a:lnTo>
                    <a:close/>
                  </a:path>
                </a:pathLst>
              </a:cu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矩形 166">
                <a:extLst>
                  <a:ext uri="{FF2B5EF4-FFF2-40B4-BE49-F238E27FC236}">
                    <a16:creationId xmlns:a16="http://schemas.microsoft.com/office/drawing/2014/main" id="{601C90AB-596C-7796-61DE-DD62F01E315F}"/>
                  </a:ext>
                </a:extLst>
              </p:cNvPr>
              <p:cNvSpPr/>
              <p:nvPr/>
            </p:nvSpPr>
            <p:spPr bwMode="auto">
              <a:xfrm>
                <a:off x="1446" y="3421"/>
                <a:ext cx="1127" cy="743"/>
              </a:xfrm>
              <a:prstGeom prst="rect">
                <a:avLst/>
              </a:prstGeom>
              <a:solidFill>
                <a:srgbClr val="D9E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任意多边形 167">
                <a:extLst>
                  <a:ext uri="{FF2B5EF4-FFF2-40B4-BE49-F238E27FC236}">
                    <a16:creationId xmlns:a16="http://schemas.microsoft.com/office/drawing/2014/main" id="{9E8FDC59-C5D6-EE83-0E11-79A95FBBC3E2}"/>
                  </a:ext>
                </a:extLst>
              </p:cNvPr>
              <p:cNvSpPr/>
              <p:nvPr/>
            </p:nvSpPr>
            <p:spPr bwMode="auto">
              <a:xfrm>
                <a:off x="1441" y="3416"/>
                <a:ext cx="1137" cy="753"/>
              </a:xfrm>
              <a:custGeom>
                <a:avLst/>
                <a:gdLst>
                  <a:gd name="T0" fmla="*/ 1137 w 1137"/>
                  <a:gd name="T1" fmla="*/ 753 h 753"/>
                  <a:gd name="T2" fmla="*/ 0 w 1137"/>
                  <a:gd name="T3" fmla="*/ 753 h 753"/>
                  <a:gd name="T4" fmla="*/ 0 w 1137"/>
                  <a:gd name="T5" fmla="*/ 0 h 753"/>
                  <a:gd name="T6" fmla="*/ 1137 w 1137"/>
                  <a:gd name="T7" fmla="*/ 0 h 753"/>
                  <a:gd name="T8" fmla="*/ 1137 w 1137"/>
                  <a:gd name="T9" fmla="*/ 753 h 753"/>
                  <a:gd name="T10" fmla="*/ 10 w 1137"/>
                  <a:gd name="T11" fmla="*/ 743 h 753"/>
                  <a:gd name="T12" fmla="*/ 1127 w 1137"/>
                  <a:gd name="T13" fmla="*/ 743 h 753"/>
                  <a:gd name="T14" fmla="*/ 1127 w 1137"/>
                  <a:gd name="T15" fmla="*/ 10 h 753"/>
                  <a:gd name="T16" fmla="*/ 10 w 1137"/>
                  <a:gd name="T17" fmla="*/ 10 h 753"/>
                  <a:gd name="T18" fmla="*/ 10 w 1137"/>
                  <a:gd name="T19" fmla="*/ 743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7" h="753">
                    <a:moveTo>
                      <a:pt x="1137" y="753"/>
                    </a:moveTo>
                    <a:lnTo>
                      <a:pt x="0" y="753"/>
                    </a:lnTo>
                    <a:lnTo>
                      <a:pt x="0" y="0"/>
                    </a:lnTo>
                    <a:lnTo>
                      <a:pt x="1137" y="0"/>
                    </a:lnTo>
                    <a:lnTo>
                      <a:pt x="1137" y="753"/>
                    </a:lnTo>
                    <a:close/>
                    <a:moveTo>
                      <a:pt x="10" y="743"/>
                    </a:moveTo>
                    <a:lnTo>
                      <a:pt x="1127" y="743"/>
                    </a:lnTo>
                    <a:lnTo>
                      <a:pt x="1127" y="10"/>
                    </a:lnTo>
                    <a:lnTo>
                      <a:pt x="10" y="10"/>
                    </a:lnTo>
                    <a:lnTo>
                      <a:pt x="10" y="743"/>
                    </a:lnTo>
                    <a:close/>
                  </a:path>
                </a:pathLst>
              </a:cu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任意多边形 168">
                <a:extLst>
                  <a:ext uri="{FF2B5EF4-FFF2-40B4-BE49-F238E27FC236}">
                    <a16:creationId xmlns:a16="http://schemas.microsoft.com/office/drawing/2014/main" id="{C2531FBF-BF95-C280-A95D-1939437DD802}"/>
                  </a:ext>
                </a:extLst>
              </p:cNvPr>
              <p:cNvSpPr/>
              <p:nvPr/>
            </p:nvSpPr>
            <p:spPr bwMode="auto">
              <a:xfrm>
                <a:off x="2654" y="3005"/>
                <a:ext cx="92" cy="95"/>
              </a:xfrm>
              <a:custGeom>
                <a:avLst/>
                <a:gdLst>
                  <a:gd name="T0" fmla="*/ 9 w 39"/>
                  <a:gd name="T1" fmla="*/ 36 h 40"/>
                  <a:gd name="T2" fmla="*/ 30 w 39"/>
                  <a:gd name="T3" fmla="*/ 30 h 40"/>
                  <a:gd name="T4" fmla="*/ 34 w 39"/>
                  <a:gd name="T5" fmla="*/ 9 h 40"/>
                  <a:gd name="T6" fmla="*/ 25 w 39"/>
                  <a:gd name="T7" fmla="*/ 0 h 40"/>
                  <a:gd name="T8" fmla="*/ 0 w 39"/>
                  <a:gd name="T9" fmla="*/ 28 h 40"/>
                  <a:gd name="T10" fmla="*/ 9 w 39"/>
                  <a:gd name="T11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0">
                    <a:moveTo>
                      <a:pt x="9" y="36"/>
                    </a:moveTo>
                    <a:cubicBezTo>
                      <a:pt x="14" y="40"/>
                      <a:pt x="23" y="38"/>
                      <a:pt x="30" y="30"/>
                    </a:cubicBezTo>
                    <a:cubicBezTo>
                      <a:pt x="37" y="22"/>
                      <a:pt x="39" y="13"/>
                      <a:pt x="34" y="9"/>
                    </a:cubicBezTo>
                    <a:cubicBezTo>
                      <a:pt x="31" y="6"/>
                      <a:pt x="25" y="0"/>
                      <a:pt x="25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5" y="32"/>
                      <a:pt x="9" y="36"/>
                    </a:cubicBezTo>
                    <a:close/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任意多边形 169">
                <a:extLst>
                  <a:ext uri="{FF2B5EF4-FFF2-40B4-BE49-F238E27FC236}">
                    <a16:creationId xmlns:a16="http://schemas.microsoft.com/office/drawing/2014/main" id="{DDA26D0A-C76A-2C97-A657-1C46A7BB6303}"/>
                  </a:ext>
                </a:extLst>
              </p:cNvPr>
              <p:cNvSpPr/>
              <p:nvPr/>
            </p:nvSpPr>
            <p:spPr bwMode="auto">
              <a:xfrm>
                <a:off x="2644" y="2996"/>
                <a:ext cx="81" cy="85"/>
              </a:xfrm>
              <a:custGeom>
                <a:avLst/>
                <a:gdLst>
                  <a:gd name="T0" fmla="*/ 4 w 34"/>
                  <a:gd name="T1" fmla="*/ 32 h 36"/>
                  <a:gd name="T2" fmla="*/ 25 w 34"/>
                  <a:gd name="T3" fmla="*/ 26 h 36"/>
                  <a:gd name="T4" fmla="*/ 29 w 34"/>
                  <a:gd name="T5" fmla="*/ 4 h 36"/>
                  <a:gd name="T6" fmla="*/ 9 w 34"/>
                  <a:gd name="T7" fmla="*/ 11 h 36"/>
                  <a:gd name="T8" fmla="*/ 4 w 34"/>
                  <a:gd name="T9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4" y="32"/>
                    </a:moveTo>
                    <a:cubicBezTo>
                      <a:pt x="9" y="36"/>
                      <a:pt x="18" y="33"/>
                      <a:pt x="25" y="26"/>
                    </a:cubicBezTo>
                    <a:cubicBezTo>
                      <a:pt x="32" y="18"/>
                      <a:pt x="34" y="9"/>
                      <a:pt x="29" y="4"/>
                    </a:cubicBezTo>
                    <a:cubicBezTo>
                      <a:pt x="25" y="0"/>
                      <a:pt x="15" y="3"/>
                      <a:pt x="9" y="11"/>
                    </a:cubicBezTo>
                    <a:cubicBezTo>
                      <a:pt x="2" y="18"/>
                      <a:pt x="0" y="28"/>
                      <a:pt x="4" y="32"/>
                    </a:cubicBezTo>
                    <a:close/>
                  </a:path>
                </a:pathLst>
              </a:cu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任意多边形 170">
                <a:extLst>
                  <a:ext uri="{FF2B5EF4-FFF2-40B4-BE49-F238E27FC236}">
                    <a16:creationId xmlns:a16="http://schemas.microsoft.com/office/drawing/2014/main" id="{EC03CF50-563E-BEA2-C888-7726EE22F3DB}"/>
                  </a:ext>
                </a:extLst>
              </p:cNvPr>
              <p:cNvSpPr/>
              <p:nvPr/>
            </p:nvSpPr>
            <p:spPr bwMode="auto">
              <a:xfrm>
                <a:off x="2478" y="3005"/>
                <a:ext cx="93" cy="95"/>
              </a:xfrm>
              <a:custGeom>
                <a:avLst/>
                <a:gdLst>
                  <a:gd name="T0" fmla="*/ 9 w 39"/>
                  <a:gd name="T1" fmla="*/ 36 h 40"/>
                  <a:gd name="T2" fmla="*/ 30 w 39"/>
                  <a:gd name="T3" fmla="*/ 30 h 40"/>
                  <a:gd name="T4" fmla="*/ 34 w 39"/>
                  <a:gd name="T5" fmla="*/ 9 h 40"/>
                  <a:gd name="T6" fmla="*/ 25 w 39"/>
                  <a:gd name="T7" fmla="*/ 0 h 40"/>
                  <a:gd name="T8" fmla="*/ 0 w 39"/>
                  <a:gd name="T9" fmla="*/ 28 h 40"/>
                  <a:gd name="T10" fmla="*/ 9 w 39"/>
                  <a:gd name="T11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0">
                    <a:moveTo>
                      <a:pt x="9" y="36"/>
                    </a:moveTo>
                    <a:cubicBezTo>
                      <a:pt x="14" y="40"/>
                      <a:pt x="23" y="38"/>
                      <a:pt x="30" y="30"/>
                    </a:cubicBezTo>
                    <a:cubicBezTo>
                      <a:pt x="37" y="22"/>
                      <a:pt x="39" y="13"/>
                      <a:pt x="34" y="9"/>
                    </a:cubicBezTo>
                    <a:cubicBezTo>
                      <a:pt x="31" y="6"/>
                      <a:pt x="25" y="0"/>
                      <a:pt x="25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4" y="32"/>
                      <a:pt x="9" y="36"/>
                    </a:cubicBezTo>
                    <a:close/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任意多边形 171">
                <a:extLst>
                  <a:ext uri="{FF2B5EF4-FFF2-40B4-BE49-F238E27FC236}">
                    <a16:creationId xmlns:a16="http://schemas.microsoft.com/office/drawing/2014/main" id="{E839FA23-DDFE-8C96-773B-854A526D037A}"/>
                  </a:ext>
                </a:extLst>
              </p:cNvPr>
              <p:cNvSpPr/>
              <p:nvPr/>
            </p:nvSpPr>
            <p:spPr bwMode="auto">
              <a:xfrm>
                <a:off x="2469" y="2996"/>
                <a:ext cx="80" cy="85"/>
              </a:xfrm>
              <a:custGeom>
                <a:avLst/>
                <a:gdLst>
                  <a:gd name="T0" fmla="*/ 4 w 34"/>
                  <a:gd name="T1" fmla="*/ 32 h 36"/>
                  <a:gd name="T2" fmla="*/ 25 w 34"/>
                  <a:gd name="T3" fmla="*/ 26 h 36"/>
                  <a:gd name="T4" fmla="*/ 29 w 34"/>
                  <a:gd name="T5" fmla="*/ 4 h 36"/>
                  <a:gd name="T6" fmla="*/ 8 w 34"/>
                  <a:gd name="T7" fmla="*/ 11 h 36"/>
                  <a:gd name="T8" fmla="*/ 4 w 34"/>
                  <a:gd name="T9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4" y="32"/>
                    </a:moveTo>
                    <a:cubicBezTo>
                      <a:pt x="9" y="36"/>
                      <a:pt x="18" y="33"/>
                      <a:pt x="25" y="26"/>
                    </a:cubicBezTo>
                    <a:cubicBezTo>
                      <a:pt x="32" y="18"/>
                      <a:pt x="34" y="9"/>
                      <a:pt x="29" y="4"/>
                    </a:cubicBezTo>
                    <a:cubicBezTo>
                      <a:pt x="25" y="0"/>
                      <a:pt x="15" y="3"/>
                      <a:pt x="8" y="11"/>
                    </a:cubicBezTo>
                    <a:cubicBezTo>
                      <a:pt x="2" y="18"/>
                      <a:pt x="0" y="28"/>
                      <a:pt x="4" y="32"/>
                    </a:cubicBezTo>
                    <a:close/>
                  </a:path>
                </a:pathLst>
              </a:cu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任意多边形 172">
                <a:extLst>
                  <a:ext uri="{FF2B5EF4-FFF2-40B4-BE49-F238E27FC236}">
                    <a16:creationId xmlns:a16="http://schemas.microsoft.com/office/drawing/2014/main" id="{2F00E9F5-AAA6-2E84-A5F1-EDCA7135B5F7}"/>
                  </a:ext>
                </a:extLst>
              </p:cNvPr>
              <p:cNvSpPr/>
              <p:nvPr/>
            </p:nvSpPr>
            <p:spPr bwMode="auto">
              <a:xfrm>
                <a:off x="2115" y="3005"/>
                <a:ext cx="93" cy="95"/>
              </a:xfrm>
              <a:custGeom>
                <a:avLst/>
                <a:gdLst>
                  <a:gd name="T0" fmla="*/ 9 w 39"/>
                  <a:gd name="T1" fmla="*/ 36 h 40"/>
                  <a:gd name="T2" fmla="*/ 30 w 39"/>
                  <a:gd name="T3" fmla="*/ 30 h 40"/>
                  <a:gd name="T4" fmla="*/ 35 w 39"/>
                  <a:gd name="T5" fmla="*/ 9 h 40"/>
                  <a:gd name="T6" fmla="*/ 25 w 39"/>
                  <a:gd name="T7" fmla="*/ 0 h 40"/>
                  <a:gd name="T8" fmla="*/ 0 w 39"/>
                  <a:gd name="T9" fmla="*/ 28 h 40"/>
                  <a:gd name="T10" fmla="*/ 9 w 39"/>
                  <a:gd name="T11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0">
                    <a:moveTo>
                      <a:pt x="9" y="36"/>
                    </a:moveTo>
                    <a:cubicBezTo>
                      <a:pt x="14" y="40"/>
                      <a:pt x="23" y="38"/>
                      <a:pt x="30" y="30"/>
                    </a:cubicBezTo>
                    <a:cubicBezTo>
                      <a:pt x="37" y="22"/>
                      <a:pt x="39" y="13"/>
                      <a:pt x="35" y="9"/>
                    </a:cubicBezTo>
                    <a:cubicBezTo>
                      <a:pt x="32" y="6"/>
                      <a:pt x="25" y="0"/>
                      <a:pt x="25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5" y="32"/>
                      <a:pt x="9" y="36"/>
                    </a:cubicBezTo>
                    <a:close/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任意多边形 173">
                <a:extLst>
                  <a:ext uri="{FF2B5EF4-FFF2-40B4-BE49-F238E27FC236}">
                    <a16:creationId xmlns:a16="http://schemas.microsoft.com/office/drawing/2014/main" id="{2B76701A-55C5-C7AD-C32A-0C36A07E26B9}"/>
                  </a:ext>
                </a:extLst>
              </p:cNvPr>
              <p:cNvSpPr/>
              <p:nvPr/>
            </p:nvSpPr>
            <p:spPr bwMode="auto">
              <a:xfrm>
                <a:off x="2106" y="2996"/>
                <a:ext cx="80" cy="85"/>
              </a:xfrm>
              <a:custGeom>
                <a:avLst/>
                <a:gdLst>
                  <a:gd name="T0" fmla="*/ 5 w 34"/>
                  <a:gd name="T1" fmla="*/ 32 h 36"/>
                  <a:gd name="T2" fmla="*/ 25 w 34"/>
                  <a:gd name="T3" fmla="*/ 26 h 36"/>
                  <a:gd name="T4" fmla="*/ 30 w 34"/>
                  <a:gd name="T5" fmla="*/ 4 h 36"/>
                  <a:gd name="T6" fmla="*/ 9 w 34"/>
                  <a:gd name="T7" fmla="*/ 11 h 36"/>
                  <a:gd name="T8" fmla="*/ 5 w 34"/>
                  <a:gd name="T9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5" y="32"/>
                    </a:moveTo>
                    <a:cubicBezTo>
                      <a:pt x="9" y="36"/>
                      <a:pt x="19" y="33"/>
                      <a:pt x="25" y="26"/>
                    </a:cubicBezTo>
                    <a:cubicBezTo>
                      <a:pt x="32" y="18"/>
                      <a:pt x="34" y="9"/>
                      <a:pt x="30" y="4"/>
                    </a:cubicBezTo>
                    <a:cubicBezTo>
                      <a:pt x="25" y="0"/>
                      <a:pt x="16" y="3"/>
                      <a:pt x="9" y="11"/>
                    </a:cubicBezTo>
                    <a:cubicBezTo>
                      <a:pt x="2" y="18"/>
                      <a:pt x="0" y="28"/>
                      <a:pt x="5" y="32"/>
                    </a:cubicBezTo>
                    <a:close/>
                  </a:path>
                </a:pathLst>
              </a:cu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任意多边形 174">
                <a:extLst>
                  <a:ext uri="{FF2B5EF4-FFF2-40B4-BE49-F238E27FC236}">
                    <a16:creationId xmlns:a16="http://schemas.microsoft.com/office/drawing/2014/main" id="{05F26CEC-E8E6-E8E0-8259-86C4F17C6661}"/>
                  </a:ext>
                </a:extLst>
              </p:cNvPr>
              <p:cNvSpPr/>
              <p:nvPr/>
            </p:nvSpPr>
            <p:spPr bwMode="auto">
              <a:xfrm>
                <a:off x="1928" y="3005"/>
                <a:ext cx="95" cy="95"/>
              </a:xfrm>
              <a:custGeom>
                <a:avLst/>
                <a:gdLst>
                  <a:gd name="T0" fmla="*/ 10 w 40"/>
                  <a:gd name="T1" fmla="*/ 36 h 40"/>
                  <a:gd name="T2" fmla="*/ 31 w 40"/>
                  <a:gd name="T3" fmla="*/ 30 h 40"/>
                  <a:gd name="T4" fmla="*/ 35 w 40"/>
                  <a:gd name="T5" fmla="*/ 9 h 40"/>
                  <a:gd name="T6" fmla="*/ 26 w 40"/>
                  <a:gd name="T7" fmla="*/ 0 h 40"/>
                  <a:gd name="T8" fmla="*/ 0 w 40"/>
                  <a:gd name="T9" fmla="*/ 28 h 40"/>
                  <a:gd name="T10" fmla="*/ 10 w 40"/>
                  <a:gd name="T11" fmla="*/ 3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40">
                    <a:moveTo>
                      <a:pt x="10" y="36"/>
                    </a:moveTo>
                    <a:cubicBezTo>
                      <a:pt x="14" y="40"/>
                      <a:pt x="24" y="38"/>
                      <a:pt x="31" y="30"/>
                    </a:cubicBezTo>
                    <a:cubicBezTo>
                      <a:pt x="38" y="22"/>
                      <a:pt x="40" y="13"/>
                      <a:pt x="35" y="9"/>
                    </a:cubicBezTo>
                    <a:cubicBezTo>
                      <a:pt x="32" y="6"/>
                      <a:pt x="26" y="0"/>
                      <a:pt x="26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5" y="32"/>
                      <a:pt x="10" y="36"/>
                    </a:cubicBezTo>
                    <a:close/>
                  </a:path>
                </a:pathLst>
              </a:custGeom>
              <a:solidFill>
                <a:srgbClr val="B2C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任意多边形 175">
                <a:extLst>
                  <a:ext uri="{FF2B5EF4-FFF2-40B4-BE49-F238E27FC236}">
                    <a16:creationId xmlns:a16="http://schemas.microsoft.com/office/drawing/2014/main" id="{AB3D06B6-0DA6-A2A2-36CB-D22A9AB7D0AD}"/>
                  </a:ext>
                </a:extLst>
              </p:cNvPr>
              <p:cNvSpPr/>
              <p:nvPr/>
            </p:nvSpPr>
            <p:spPr bwMode="auto">
              <a:xfrm>
                <a:off x="1920" y="2996"/>
                <a:ext cx="81" cy="85"/>
              </a:xfrm>
              <a:custGeom>
                <a:avLst/>
                <a:gdLst>
                  <a:gd name="T0" fmla="*/ 4 w 34"/>
                  <a:gd name="T1" fmla="*/ 32 h 36"/>
                  <a:gd name="T2" fmla="*/ 25 w 34"/>
                  <a:gd name="T3" fmla="*/ 26 h 36"/>
                  <a:gd name="T4" fmla="*/ 29 w 34"/>
                  <a:gd name="T5" fmla="*/ 4 h 36"/>
                  <a:gd name="T6" fmla="*/ 8 w 34"/>
                  <a:gd name="T7" fmla="*/ 11 h 36"/>
                  <a:gd name="T8" fmla="*/ 4 w 34"/>
                  <a:gd name="T9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4" y="32"/>
                    </a:moveTo>
                    <a:cubicBezTo>
                      <a:pt x="9" y="36"/>
                      <a:pt x="18" y="33"/>
                      <a:pt x="25" y="26"/>
                    </a:cubicBezTo>
                    <a:cubicBezTo>
                      <a:pt x="32" y="18"/>
                      <a:pt x="34" y="9"/>
                      <a:pt x="29" y="4"/>
                    </a:cubicBezTo>
                    <a:cubicBezTo>
                      <a:pt x="25" y="0"/>
                      <a:pt x="15" y="3"/>
                      <a:pt x="8" y="11"/>
                    </a:cubicBezTo>
                    <a:cubicBezTo>
                      <a:pt x="1" y="18"/>
                      <a:pt x="0" y="28"/>
                      <a:pt x="4" y="32"/>
                    </a:cubicBezTo>
                    <a:close/>
                  </a:path>
                </a:pathLst>
              </a:custGeom>
              <a:solidFill>
                <a:srgbClr val="D7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任意多边形 176">
                <a:extLst>
                  <a:ext uri="{FF2B5EF4-FFF2-40B4-BE49-F238E27FC236}">
                    <a16:creationId xmlns:a16="http://schemas.microsoft.com/office/drawing/2014/main" id="{367DF3A2-22AF-F8B5-2C88-41C8863E8C24}"/>
                  </a:ext>
                </a:extLst>
              </p:cNvPr>
              <p:cNvSpPr/>
              <p:nvPr/>
            </p:nvSpPr>
            <p:spPr bwMode="auto">
              <a:xfrm>
                <a:off x="1598" y="3255"/>
                <a:ext cx="1025" cy="80"/>
              </a:xfrm>
              <a:custGeom>
                <a:avLst/>
                <a:gdLst>
                  <a:gd name="T0" fmla="*/ 1025 w 1025"/>
                  <a:gd name="T1" fmla="*/ 0 h 80"/>
                  <a:gd name="T2" fmla="*/ 71 w 1025"/>
                  <a:gd name="T3" fmla="*/ 0 h 80"/>
                  <a:gd name="T4" fmla="*/ 0 w 1025"/>
                  <a:gd name="T5" fmla="*/ 80 h 80"/>
                  <a:gd name="T6" fmla="*/ 963 w 1025"/>
                  <a:gd name="T7" fmla="*/ 80 h 80"/>
                  <a:gd name="T8" fmla="*/ 1025 w 1025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5" h="80">
                    <a:moveTo>
                      <a:pt x="1025" y="0"/>
                    </a:moveTo>
                    <a:lnTo>
                      <a:pt x="71" y="0"/>
                    </a:lnTo>
                    <a:lnTo>
                      <a:pt x="0" y="80"/>
                    </a:lnTo>
                    <a:lnTo>
                      <a:pt x="963" y="80"/>
                    </a:lnTo>
                    <a:lnTo>
                      <a:pt x="1025" y="0"/>
                    </a:lnTo>
                    <a:close/>
                  </a:path>
                </a:pathLst>
              </a:custGeom>
              <a:solidFill>
                <a:srgbClr val="EDF2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任意多边形 177">
                <a:extLst>
                  <a:ext uri="{FF2B5EF4-FFF2-40B4-BE49-F238E27FC236}">
                    <a16:creationId xmlns:a16="http://schemas.microsoft.com/office/drawing/2014/main" id="{EF741FC3-9765-49EE-5804-A5063654FB30}"/>
                  </a:ext>
                </a:extLst>
              </p:cNvPr>
              <p:cNvSpPr/>
              <p:nvPr/>
            </p:nvSpPr>
            <p:spPr bwMode="auto">
              <a:xfrm>
                <a:off x="1598" y="3255"/>
                <a:ext cx="1025" cy="80"/>
              </a:xfrm>
              <a:custGeom>
                <a:avLst/>
                <a:gdLst>
                  <a:gd name="T0" fmla="*/ 1025 w 1025"/>
                  <a:gd name="T1" fmla="*/ 0 h 80"/>
                  <a:gd name="T2" fmla="*/ 71 w 1025"/>
                  <a:gd name="T3" fmla="*/ 0 h 80"/>
                  <a:gd name="T4" fmla="*/ 0 w 1025"/>
                  <a:gd name="T5" fmla="*/ 80 h 80"/>
                  <a:gd name="T6" fmla="*/ 963 w 1025"/>
                  <a:gd name="T7" fmla="*/ 80 h 80"/>
                  <a:gd name="T8" fmla="*/ 1025 w 1025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5" h="80">
                    <a:moveTo>
                      <a:pt x="1025" y="0"/>
                    </a:moveTo>
                    <a:lnTo>
                      <a:pt x="71" y="0"/>
                    </a:lnTo>
                    <a:lnTo>
                      <a:pt x="0" y="80"/>
                    </a:lnTo>
                    <a:lnTo>
                      <a:pt x="963" y="80"/>
                    </a:lnTo>
                    <a:lnTo>
                      <a:pt x="102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任意多边形 178">
                <a:extLst>
                  <a:ext uri="{FF2B5EF4-FFF2-40B4-BE49-F238E27FC236}">
                    <a16:creationId xmlns:a16="http://schemas.microsoft.com/office/drawing/2014/main" id="{C236470C-A365-A7D4-C4F7-C57E15B53517}"/>
                  </a:ext>
                </a:extLst>
              </p:cNvPr>
              <p:cNvSpPr/>
              <p:nvPr/>
            </p:nvSpPr>
            <p:spPr bwMode="auto">
              <a:xfrm>
                <a:off x="2872" y="2770"/>
                <a:ext cx="750" cy="1104"/>
              </a:xfrm>
              <a:custGeom>
                <a:avLst/>
                <a:gdLst>
                  <a:gd name="T0" fmla="*/ 276 w 316"/>
                  <a:gd name="T1" fmla="*/ 465 h 465"/>
                  <a:gd name="T2" fmla="*/ 40 w 316"/>
                  <a:gd name="T3" fmla="*/ 465 h 465"/>
                  <a:gd name="T4" fmla="*/ 0 w 316"/>
                  <a:gd name="T5" fmla="*/ 425 h 465"/>
                  <a:gd name="T6" fmla="*/ 0 w 316"/>
                  <a:gd name="T7" fmla="*/ 413 h 465"/>
                  <a:gd name="T8" fmla="*/ 4 w 316"/>
                  <a:gd name="T9" fmla="*/ 413 h 465"/>
                  <a:gd name="T10" fmla="*/ 4 w 316"/>
                  <a:gd name="T11" fmla="*/ 425 h 465"/>
                  <a:gd name="T12" fmla="*/ 40 w 316"/>
                  <a:gd name="T13" fmla="*/ 461 h 465"/>
                  <a:gd name="T14" fmla="*/ 276 w 316"/>
                  <a:gd name="T15" fmla="*/ 461 h 465"/>
                  <a:gd name="T16" fmla="*/ 312 w 316"/>
                  <a:gd name="T17" fmla="*/ 425 h 465"/>
                  <a:gd name="T18" fmla="*/ 312 w 316"/>
                  <a:gd name="T19" fmla="*/ 0 h 465"/>
                  <a:gd name="T20" fmla="*/ 316 w 316"/>
                  <a:gd name="T21" fmla="*/ 0 h 465"/>
                  <a:gd name="T22" fmla="*/ 316 w 316"/>
                  <a:gd name="T23" fmla="*/ 425 h 465"/>
                  <a:gd name="T24" fmla="*/ 276 w 316"/>
                  <a:gd name="T25" fmla="*/ 465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6" h="465">
                    <a:moveTo>
                      <a:pt x="276" y="465"/>
                    </a:moveTo>
                    <a:cubicBezTo>
                      <a:pt x="40" y="465"/>
                      <a:pt x="40" y="465"/>
                      <a:pt x="40" y="465"/>
                    </a:cubicBezTo>
                    <a:cubicBezTo>
                      <a:pt x="18" y="465"/>
                      <a:pt x="0" y="447"/>
                      <a:pt x="0" y="425"/>
                    </a:cubicBezTo>
                    <a:cubicBezTo>
                      <a:pt x="0" y="413"/>
                      <a:pt x="0" y="413"/>
                      <a:pt x="0" y="413"/>
                    </a:cubicBezTo>
                    <a:cubicBezTo>
                      <a:pt x="4" y="413"/>
                      <a:pt x="4" y="413"/>
                      <a:pt x="4" y="413"/>
                    </a:cubicBezTo>
                    <a:cubicBezTo>
                      <a:pt x="4" y="425"/>
                      <a:pt x="4" y="425"/>
                      <a:pt x="4" y="425"/>
                    </a:cubicBezTo>
                    <a:cubicBezTo>
                      <a:pt x="4" y="445"/>
                      <a:pt x="20" y="461"/>
                      <a:pt x="40" y="461"/>
                    </a:cubicBezTo>
                    <a:cubicBezTo>
                      <a:pt x="276" y="461"/>
                      <a:pt x="276" y="461"/>
                      <a:pt x="276" y="461"/>
                    </a:cubicBezTo>
                    <a:cubicBezTo>
                      <a:pt x="296" y="461"/>
                      <a:pt x="312" y="445"/>
                      <a:pt x="312" y="425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316" y="0"/>
                      <a:pt x="316" y="0"/>
                      <a:pt x="316" y="0"/>
                    </a:cubicBezTo>
                    <a:cubicBezTo>
                      <a:pt x="316" y="425"/>
                      <a:pt x="316" y="425"/>
                      <a:pt x="316" y="425"/>
                    </a:cubicBezTo>
                    <a:cubicBezTo>
                      <a:pt x="316" y="447"/>
                      <a:pt x="298" y="465"/>
                      <a:pt x="276" y="465"/>
                    </a:cubicBezTo>
                    <a:close/>
                  </a:path>
                </a:pathLst>
              </a:cu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任意多边形 179">
                <a:extLst>
                  <a:ext uri="{FF2B5EF4-FFF2-40B4-BE49-F238E27FC236}">
                    <a16:creationId xmlns:a16="http://schemas.microsoft.com/office/drawing/2014/main" id="{F0C91B1F-9352-DCD7-C345-D84212017F28}"/>
                  </a:ext>
                </a:extLst>
              </p:cNvPr>
              <p:cNvSpPr/>
              <p:nvPr/>
            </p:nvSpPr>
            <p:spPr bwMode="auto">
              <a:xfrm>
                <a:off x="2680" y="2818"/>
                <a:ext cx="1079" cy="1249"/>
              </a:xfrm>
              <a:custGeom>
                <a:avLst/>
                <a:gdLst>
                  <a:gd name="T0" fmla="*/ 415 w 455"/>
                  <a:gd name="T1" fmla="*/ 526 h 526"/>
                  <a:gd name="T2" fmla="*/ 39 w 455"/>
                  <a:gd name="T3" fmla="*/ 526 h 526"/>
                  <a:gd name="T4" fmla="*/ 0 w 455"/>
                  <a:gd name="T5" fmla="*/ 486 h 526"/>
                  <a:gd name="T6" fmla="*/ 0 w 455"/>
                  <a:gd name="T7" fmla="*/ 393 h 526"/>
                  <a:gd name="T8" fmla="*/ 4 w 455"/>
                  <a:gd name="T9" fmla="*/ 393 h 526"/>
                  <a:gd name="T10" fmla="*/ 4 w 455"/>
                  <a:gd name="T11" fmla="*/ 486 h 526"/>
                  <a:gd name="T12" fmla="*/ 39 w 455"/>
                  <a:gd name="T13" fmla="*/ 522 h 526"/>
                  <a:gd name="T14" fmla="*/ 415 w 455"/>
                  <a:gd name="T15" fmla="*/ 522 h 526"/>
                  <a:gd name="T16" fmla="*/ 451 w 455"/>
                  <a:gd name="T17" fmla="*/ 486 h 526"/>
                  <a:gd name="T18" fmla="*/ 451 w 455"/>
                  <a:gd name="T19" fmla="*/ 0 h 526"/>
                  <a:gd name="T20" fmla="*/ 455 w 455"/>
                  <a:gd name="T21" fmla="*/ 0 h 526"/>
                  <a:gd name="T22" fmla="*/ 455 w 455"/>
                  <a:gd name="T23" fmla="*/ 486 h 526"/>
                  <a:gd name="T24" fmla="*/ 415 w 455"/>
                  <a:gd name="T25" fmla="*/ 526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5" h="526">
                    <a:moveTo>
                      <a:pt x="415" y="526"/>
                    </a:moveTo>
                    <a:cubicBezTo>
                      <a:pt x="39" y="526"/>
                      <a:pt x="39" y="526"/>
                      <a:pt x="39" y="526"/>
                    </a:cubicBezTo>
                    <a:cubicBezTo>
                      <a:pt x="17" y="526"/>
                      <a:pt x="0" y="508"/>
                      <a:pt x="0" y="486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4" y="393"/>
                      <a:pt x="4" y="393"/>
                      <a:pt x="4" y="393"/>
                    </a:cubicBezTo>
                    <a:cubicBezTo>
                      <a:pt x="4" y="486"/>
                      <a:pt x="4" y="486"/>
                      <a:pt x="4" y="486"/>
                    </a:cubicBezTo>
                    <a:cubicBezTo>
                      <a:pt x="4" y="506"/>
                      <a:pt x="20" y="522"/>
                      <a:pt x="39" y="522"/>
                    </a:cubicBezTo>
                    <a:cubicBezTo>
                      <a:pt x="415" y="522"/>
                      <a:pt x="415" y="522"/>
                      <a:pt x="415" y="522"/>
                    </a:cubicBezTo>
                    <a:cubicBezTo>
                      <a:pt x="435" y="522"/>
                      <a:pt x="451" y="505"/>
                      <a:pt x="451" y="486"/>
                    </a:cubicBezTo>
                    <a:cubicBezTo>
                      <a:pt x="451" y="0"/>
                      <a:pt x="451" y="0"/>
                      <a:pt x="451" y="0"/>
                    </a:cubicBezTo>
                    <a:cubicBezTo>
                      <a:pt x="455" y="0"/>
                      <a:pt x="455" y="0"/>
                      <a:pt x="455" y="0"/>
                    </a:cubicBezTo>
                    <a:cubicBezTo>
                      <a:pt x="455" y="486"/>
                      <a:pt x="455" y="486"/>
                      <a:pt x="455" y="486"/>
                    </a:cubicBezTo>
                    <a:cubicBezTo>
                      <a:pt x="455" y="508"/>
                      <a:pt x="437" y="526"/>
                      <a:pt x="415" y="526"/>
                    </a:cubicBezTo>
                    <a:close/>
                  </a:path>
                </a:pathLst>
              </a:cu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任意多边形 180">
                <a:extLst>
                  <a:ext uri="{FF2B5EF4-FFF2-40B4-BE49-F238E27FC236}">
                    <a16:creationId xmlns:a16="http://schemas.microsoft.com/office/drawing/2014/main" id="{9D73BBFF-8484-E72F-A7AE-C23262FFF4CC}"/>
                  </a:ext>
                </a:extLst>
              </p:cNvPr>
              <p:cNvSpPr/>
              <p:nvPr/>
            </p:nvSpPr>
            <p:spPr bwMode="auto">
              <a:xfrm>
                <a:off x="4004" y="2226"/>
                <a:ext cx="1253" cy="1335"/>
              </a:xfrm>
              <a:custGeom>
                <a:avLst/>
                <a:gdLst>
                  <a:gd name="T0" fmla="*/ 333 w 528"/>
                  <a:gd name="T1" fmla="*/ 562 h 562"/>
                  <a:gd name="T2" fmla="*/ 39 w 528"/>
                  <a:gd name="T3" fmla="*/ 562 h 562"/>
                  <a:gd name="T4" fmla="*/ 0 w 528"/>
                  <a:gd name="T5" fmla="*/ 522 h 562"/>
                  <a:gd name="T6" fmla="*/ 0 w 528"/>
                  <a:gd name="T7" fmla="*/ 240 h 562"/>
                  <a:gd name="T8" fmla="*/ 4 w 528"/>
                  <a:gd name="T9" fmla="*/ 240 h 562"/>
                  <a:gd name="T10" fmla="*/ 4 w 528"/>
                  <a:gd name="T11" fmla="*/ 522 h 562"/>
                  <a:gd name="T12" fmla="*/ 39 w 528"/>
                  <a:gd name="T13" fmla="*/ 558 h 562"/>
                  <a:gd name="T14" fmla="*/ 333 w 528"/>
                  <a:gd name="T15" fmla="*/ 558 h 562"/>
                  <a:gd name="T16" fmla="*/ 368 w 528"/>
                  <a:gd name="T17" fmla="*/ 522 h 562"/>
                  <a:gd name="T18" fmla="*/ 368 w 528"/>
                  <a:gd name="T19" fmla="*/ 39 h 562"/>
                  <a:gd name="T20" fmla="*/ 407 w 528"/>
                  <a:gd name="T21" fmla="*/ 0 h 562"/>
                  <a:gd name="T22" fmla="*/ 528 w 528"/>
                  <a:gd name="T23" fmla="*/ 0 h 562"/>
                  <a:gd name="T24" fmla="*/ 528 w 528"/>
                  <a:gd name="T25" fmla="*/ 4 h 562"/>
                  <a:gd name="T26" fmla="*/ 407 w 528"/>
                  <a:gd name="T27" fmla="*/ 4 h 562"/>
                  <a:gd name="T28" fmla="*/ 372 w 528"/>
                  <a:gd name="T29" fmla="*/ 39 h 562"/>
                  <a:gd name="T30" fmla="*/ 372 w 528"/>
                  <a:gd name="T31" fmla="*/ 522 h 562"/>
                  <a:gd name="T32" fmla="*/ 333 w 528"/>
                  <a:gd name="T33" fmla="*/ 562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8" h="562">
                    <a:moveTo>
                      <a:pt x="333" y="562"/>
                    </a:moveTo>
                    <a:cubicBezTo>
                      <a:pt x="39" y="562"/>
                      <a:pt x="39" y="562"/>
                      <a:pt x="39" y="562"/>
                    </a:cubicBezTo>
                    <a:cubicBezTo>
                      <a:pt x="17" y="562"/>
                      <a:pt x="0" y="544"/>
                      <a:pt x="0" y="522"/>
                    </a:cubicBezTo>
                    <a:cubicBezTo>
                      <a:pt x="0" y="240"/>
                      <a:pt x="0" y="240"/>
                      <a:pt x="0" y="240"/>
                    </a:cubicBezTo>
                    <a:cubicBezTo>
                      <a:pt x="4" y="240"/>
                      <a:pt x="4" y="240"/>
                      <a:pt x="4" y="240"/>
                    </a:cubicBezTo>
                    <a:cubicBezTo>
                      <a:pt x="4" y="522"/>
                      <a:pt x="4" y="522"/>
                      <a:pt x="4" y="522"/>
                    </a:cubicBezTo>
                    <a:cubicBezTo>
                      <a:pt x="4" y="542"/>
                      <a:pt x="19" y="558"/>
                      <a:pt x="39" y="558"/>
                    </a:cubicBezTo>
                    <a:cubicBezTo>
                      <a:pt x="333" y="558"/>
                      <a:pt x="333" y="558"/>
                      <a:pt x="333" y="558"/>
                    </a:cubicBezTo>
                    <a:cubicBezTo>
                      <a:pt x="352" y="558"/>
                      <a:pt x="368" y="542"/>
                      <a:pt x="368" y="522"/>
                    </a:cubicBezTo>
                    <a:cubicBezTo>
                      <a:pt x="368" y="39"/>
                      <a:pt x="368" y="39"/>
                      <a:pt x="368" y="39"/>
                    </a:cubicBezTo>
                    <a:cubicBezTo>
                      <a:pt x="368" y="18"/>
                      <a:pt x="386" y="0"/>
                      <a:pt x="407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4"/>
                      <a:pt x="528" y="4"/>
                      <a:pt x="528" y="4"/>
                    </a:cubicBezTo>
                    <a:cubicBezTo>
                      <a:pt x="407" y="4"/>
                      <a:pt x="407" y="4"/>
                      <a:pt x="407" y="4"/>
                    </a:cubicBezTo>
                    <a:cubicBezTo>
                      <a:pt x="388" y="4"/>
                      <a:pt x="372" y="20"/>
                      <a:pt x="372" y="39"/>
                    </a:cubicBezTo>
                    <a:cubicBezTo>
                      <a:pt x="372" y="522"/>
                      <a:pt x="372" y="522"/>
                      <a:pt x="372" y="522"/>
                    </a:cubicBezTo>
                    <a:cubicBezTo>
                      <a:pt x="372" y="544"/>
                      <a:pt x="354" y="562"/>
                      <a:pt x="333" y="562"/>
                    </a:cubicBezTo>
                    <a:close/>
                  </a:path>
                </a:pathLst>
              </a:cu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任意多边形 181">
                <a:extLst>
                  <a:ext uri="{FF2B5EF4-FFF2-40B4-BE49-F238E27FC236}">
                    <a16:creationId xmlns:a16="http://schemas.microsoft.com/office/drawing/2014/main" id="{EC2B9047-FBF7-4EA0-DFCC-981CF06597EF}"/>
                  </a:ext>
                </a:extLst>
              </p:cNvPr>
              <p:cNvSpPr/>
              <p:nvPr/>
            </p:nvSpPr>
            <p:spPr bwMode="auto">
              <a:xfrm>
                <a:off x="3890" y="2450"/>
                <a:ext cx="1466" cy="1398"/>
              </a:xfrm>
              <a:custGeom>
                <a:avLst/>
                <a:gdLst>
                  <a:gd name="T0" fmla="*/ 579 w 618"/>
                  <a:gd name="T1" fmla="*/ 589 h 589"/>
                  <a:gd name="T2" fmla="*/ 40 w 618"/>
                  <a:gd name="T3" fmla="*/ 589 h 589"/>
                  <a:gd name="T4" fmla="*/ 0 w 618"/>
                  <a:gd name="T5" fmla="*/ 550 h 589"/>
                  <a:gd name="T6" fmla="*/ 0 w 618"/>
                  <a:gd name="T7" fmla="*/ 155 h 589"/>
                  <a:gd name="T8" fmla="*/ 4 w 618"/>
                  <a:gd name="T9" fmla="*/ 155 h 589"/>
                  <a:gd name="T10" fmla="*/ 4 w 618"/>
                  <a:gd name="T11" fmla="*/ 550 h 589"/>
                  <a:gd name="T12" fmla="*/ 40 w 618"/>
                  <a:gd name="T13" fmla="*/ 585 h 589"/>
                  <a:gd name="T14" fmla="*/ 579 w 618"/>
                  <a:gd name="T15" fmla="*/ 585 h 589"/>
                  <a:gd name="T16" fmla="*/ 614 w 618"/>
                  <a:gd name="T17" fmla="*/ 550 h 589"/>
                  <a:gd name="T18" fmla="*/ 614 w 618"/>
                  <a:gd name="T19" fmla="*/ 0 h 589"/>
                  <a:gd name="T20" fmla="*/ 618 w 618"/>
                  <a:gd name="T21" fmla="*/ 0 h 589"/>
                  <a:gd name="T22" fmla="*/ 618 w 618"/>
                  <a:gd name="T23" fmla="*/ 550 h 589"/>
                  <a:gd name="T24" fmla="*/ 579 w 618"/>
                  <a:gd name="T25" fmla="*/ 589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8" h="589">
                    <a:moveTo>
                      <a:pt x="579" y="589"/>
                    </a:moveTo>
                    <a:cubicBezTo>
                      <a:pt x="40" y="589"/>
                      <a:pt x="40" y="589"/>
                      <a:pt x="40" y="589"/>
                    </a:cubicBezTo>
                    <a:cubicBezTo>
                      <a:pt x="18" y="589"/>
                      <a:pt x="0" y="571"/>
                      <a:pt x="0" y="550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" y="550"/>
                      <a:pt x="4" y="550"/>
                      <a:pt x="4" y="550"/>
                    </a:cubicBezTo>
                    <a:cubicBezTo>
                      <a:pt x="4" y="569"/>
                      <a:pt x="20" y="585"/>
                      <a:pt x="40" y="585"/>
                    </a:cubicBezTo>
                    <a:cubicBezTo>
                      <a:pt x="579" y="585"/>
                      <a:pt x="579" y="585"/>
                      <a:pt x="579" y="585"/>
                    </a:cubicBezTo>
                    <a:cubicBezTo>
                      <a:pt x="599" y="585"/>
                      <a:pt x="614" y="569"/>
                      <a:pt x="614" y="550"/>
                    </a:cubicBezTo>
                    <a:cubicBezTo>
                      <a:pt x="614" y="0"/>
                      <a:pt x="614" y="0"/>
                      <a:pt x="614" y="0"/>
                    </a:cubicBezTo>
                    <a:cubicBezTo>
                      <a:pt x="618" y="0"/>
                      <a:pt x="618" y="0"/>
                      <a:pt x="618" y="0"/>
                    </a:cubicBezTo>
                    <a:cubicBezTo>
                      <a:pt x="618" y="550"/>
                      <a:pt x="618" y="550"/>
                      <a:pt x="618" y="550"/>
                    </a:cubicBezTo>
                    <a:cubicBezTo>
                      <a:pt x="618" y="571"/>
                      <a:pt x="601" y="589"/>
                      <a:pt x="579" y="589"/>
                    </a:cubicBezTo>
                    <a:close/>
                  </a:path>
                </a:pathLst>
              </a:cu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任意多边形 182">
                <a:extLst>
                  <a:ext uri="{FF2B5EF4-FFF2-40B4-BE49-F238E27FC236}">
                    <a16:creationId xmlns:a16="http://schemas.microsoft.com/office/drawing/2014/main" id="{F00525F0-CDA7-867B-1DB4-A9D6F552B8AA}"/>
                  </a:ext>
                </a:extLst>
              </p:cNvPr>
              <p:cNvSpPr/>
              <p:nvPr/>
            </p:nvSpPr>
            <p:spPr bwMode="auto">
              <a:xfrm>
                <a:off x="2981" y="517"/>
                <a:ext cx="1666" cy="2013"/>
              </a:xfrm>
              <a:custGeom>
                <a:avLst/>
                <a:gdLst>
                  <a:gd name="T0" fmla="*/ 0 w 702"/>
                  <a:gd name="T1" fmla="*/ 350 h 848"/>
                  <a:gd name="T2" fmla="*/ 351 w 702"/>
                  <a:gd name="T3" fmla="*/ 0 h 848"/>
                  <a:gd name="T4" fmla="*/ 702 w 702"/>
                  <a:gd name="T5" fmla="*/ 350 h 848"/>
                  <a:gd name="T6" fmla="*/ 634 w 702"/>
                  <a:gd name="T7" fmla="*/ 557 h 848"/>
                  <a:gd name="T8" fmla="*/ 454 w 702"/>
                  <a:gd name="T9" fmla="*/ 768 h 848"/>
                  <a:gd name="T10" fmla="*/ 454 w 702"/>
                  <a:gd name="T11" fmla="*/ 826 h 848"/>
                  <a:gd name="T12" fmla="*/ 433 w 702"/>
                  <a:gd name="T13" fmla="*/ 848 h 848"/>
                  <a:gd name="T14" fmla="*/ 377 w 702"/>
                  <a:gd name="T15" fmla="*/ 848 h 848"/>
                  <a:gd name="T16" fmla="*/ 325 w 702"/>
                  <a:gd name="T17" fmla="*/ 848 h 848"/>
                  <a:gd name="T18" fmla="*/ 269 w 702"/>
                  <a:gd name="T19" fmla="*/ 848 h 848"/>
                  <a:gd name="T20" fmla="*/ 248 w 702"/>
                  <a:gd name="T21" fmla="*/ 826 h 848"/>
                  <a:gd name="T22" fmla="*/ 248 w 702"/>
                  <a:gd name="T23" fmla="*/ 768 h 848"/>
                  <a:gd name="T24" fmla="*/ 68 w 702"/>
                  <a:gd name="T25" fmla="*/ 557 h 848"/>
                  <a:gd name="T26" fmla="*/ 0 w 702"/>
                  <a:gd name="T27" fmla="*/ 350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2" h="848">
                    <a:moveTo>
                      <a:pt x="0" y="350"/>
                    </a:moveTo>
                    <a:cubicBezTo>
                      <a:pt x="0" y="157"/>
                      <a:pt x="157" y="0"/>
                      <a:pt x="351" y="0"/>
                    </a:cubicBezTo>
                    <a:cubicBezTo>
                      <a:pt x="545" y="0"/>
                      <a:pt x="702" y="157"/>
                      <a:pt x="702" y="350"/>
                    </a:cubicBezTo>
                    <a:cubicBezTo>
                      <a:pt x="702" y="428"/>
                      <a:pt x="677" y="499"/>
                      <a:pt x="634" y="557"/>
                    </a:cubicBezTo>
                    <a:cubicBezTo>
                      <a:pt x="584" y="632"/>
                      <a:pt x="454" y="717"/>
                      <a:pt x="454" y="768"/>
                    </a:cubicBezTo>
                    <a:cubicBezTo>
                      <a:pt x="454" y="826"/>
                      <a:pt x="454" y="826"/>
                      <a:pt x="454" y="826"/>
                    </a:cubicBezTo>
                    <a:cubicBezTo>
                      <a:pt x="454" y="838"/>
                      <a:pt x="445" y="848"/>
                      <a:pt x="433" y="848"/>
                    </a:cubicBezTo>
                    <a:cubicBezTo>
                      <a:pt x="377" y="848"/>
                      <a:pt x="377" y="848"/>
                      <a:pt x="377" y="848"/>
                    </a:cubicBezTo>
                    <a:cubicBezTo>
                      <a:pt x="325" y="848"/>
                      <a:pt x="325" y="848"/>
                      <a:pt x="325" y="848"/>
                    </a:cubicBezTo>
                    <a:cubicBezTo>
                      <a:pt x="269" y="848"/>
                      <a:pt x="269" y="848"/>
                      <a:pt x="269" y="848"/>
                    </a:cubicBezTo>
                    <a:cubicBezTo>
                      <a:pt x="257" y="848"/>
                      <a:pt x="248" y="838"/>
                      <a:pt x="248" y="826"/>
                    </a:cubicBezTo>
                    <a:cubicBezTo>
                      <a:pt x="248" y="768"/>
                      <a:pt x="248" y="768"/>
                      <a:pt x="248" y="768"/>
                    </a:cubicBezTo>
                    <a:cubicBezTo>
                      <a:pt x="248" y="717"/>
                      <a:pt x="118" y="632"/>
                      <a:pt x="68" y="557"/>
                    </a:cubicBezTo>
                    <a:cubicBezTo>
                      <a:pt x="25" y="499"/>
                      <a:pt x="0" y="428"/>
                      <a:pt x="0" y="350"/>
                    </a:cubicBezTo>
                  </a:path>
                </a:pathLst>
              </a:custGeom>
              <a:solidFill>
                <a:srgbClr val="FDD3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任意多边形 183">
                <a:extLst>
                  <a:ext uri="{FF2B5EF4-FFF2-40B4-BE49-F238E27FC236}">
                    <a16:creationId xmlns:a16="http://schemas.microsoft.com/office/drawing/2014/main" id="{D0559955-F6C1-D0F2-72E5-ED48F7CD62A5}"/>
                  </a:ext>
                </a:extLst>
              </p:cNvPr>
              <p:cNvSpPr/>
              <p:nvPr/>
            </p:nvSpPr>
            <p:spPr bwMode="auto">
              <a:xfrm>
                <a:off x="3304" y="1357"/>
                <a:ext cx="1020" cy="1159"/>
              </a:xfrm>
              <a:custGeom>
                <a:avLst/>
                <a:gdLst>
                  <a:gd name="T0" fmla="*/ 255 w 430"/>
                  <a:gd name="T1" fmla="*/ 488 h 488"/>
                  <a:gd name="T2" fmla="*/ 259 w 430"/>
                  <a:gd name="T3" fmla="*/ 215 h 488"/>
                  <a:gd name="T4" fmla="*/ 215 w 430"/>
                  <a:gd name="T5" fmla="*/ 217 h 488"/>
                  <a:gd name="T6" fmla="*/ 171 w 430"/>
                  <a:gd name="T7" fmla="*/ 215 h 488"/>
                  <a:gd name="T8" fmla="*/ 175 w 430"/>
                  <a:gd name="T9" fmla="*/ 488 h 488"/>
                  <a:gd name="T10" fmla="*/ 169 w 430"/>
                  <a:gd name="T11" fmla="*/ 487 h 488"/>
                  <a:gd name="T12" fmla="*/ 164 w 430"/>
                  <a:gd name="T13" fmla="*/ 214 h 488"/>
                  <a:gd name="T14" fmla="*/ 5 w 430"/>
                  <a:gd name="T15" fmla="*/ 85 h 488"/>
                  <a:gd name="T16" fmla="*/ 32 w 430"/>
                  <a:gd name="T17" fmla="*/ 8 h 488"/>
                  <a:gd name="T18" fmla="*/ 74 w 430"/>
                  <a:gd name="T19" fmla="*/ 4 h 488"/>
                  <a:gd name="T20" fmla="*/ 137 w 430"/>
                  <a:gd name="T21" fmla="*/ 61 h 488"/>
                  <a:gd name="T22" fmla="*/ 170 w 430"/>
                  <a:gd name="T23" fmla="*/ 209 h 488"/>
                  <a:gd name="T24" fmla="*/ 215 w 430"/>
                  <a:gd name="T25" fmla="*/ 211 h 488"/>
                  <a:gd name="T26" fmla="*/ 260 w 430"/>
                  <a:gd name="T27" fmla="*/ 209 h 488"/>
                  <a:gd name="T28" fmla="*/ 293 w 430"/>
                  <a:gd name="T29" fmla="*/ 61 h 488"/>
                  <a:gd name="T30" fmla="*/ 356 w 430"/>
                  <a:gd name="T31" fmla="*/ 4 h 488"/>
                  <a:gd name="T32" fmla="*/ 398 w 430"/>
                  <a:gd name="T33" fmla="*/ 8 h 488"/>
                  <a:gd name="T34" fmla="*/ 425 w 430"/>
                  <a:gd name="T35" fmla="*/ 85 h 488"/>
                  <a:gd name="T36" fmla="*/ 266 w 430"/>
                  <a:gd name="T37" fmla="*/ 214 h 488"/>
                  <a:gd name="T38" fmla="*/ 261 w 430"/>
                  <a:gd name="T39" fmla="*/ 487 h 488"/>
                  <a:gd name="T40" fmla="*/ 255 w 430"/>
                  <a:gd name="T41" fmla="*/ 488 h 488"/>
                  <a:gd name="T42" fmla="*/ 373 w 430"/>
                  <a:gd name="T43" fmla="*/ 8 h 488"/>
                  <a:gd name="T44" fmla="*/ 357 w 430"/>
                  <a:gd name="T45" fmla="*/ 10 h 488"/>
                  <a:gd name="T46" fmla="*/ 298 w 430"/>
                  <a:gd name="T47" fmla="*/ 64 h 488"/>
                  <a:gd name="T48" fmla="*/ 266 w 430"/>
                  <a:gd name="T49" fmla="*/ 208 h 488"/>
                  <a:gd name="T50" fmla="*/ 419 w 430"/>
                  <a:gd name="T51" fmla="*/ 84 h 488"/>
                  <a:gd name="T52" fmla="*/ 395 w 430"/>
                  <a:gd name="T53" fmla="*/ 14 h 488"/>
                  <a:gd name="T54" fmla="*/ 373 w 430"/>
                  <a:gd name="T55" fmla="*/ 8 h 488"/>
                  <a:gd name="T56" fmla="*/ 57 w 430"/>
                  <a:gd name="T57" fmla="*/ 8 h 488"/>
                  <a:gd name="T58" fmla="*/ 35 w 430"/>
                  <a:gd name="T59" fmla="*/ 14 h 488"/>
                  <a:gd name="T60" fmla="*/ 11 w 430"/>
                  <a:gd name="T61" fmla="*/ 84 h 488"/>
                  <a:gd name="T62" fmla="*/ 164 w 430"/>
                  <a:gd name="T63" fmla="*/ 208 h 488"/>
                  <a:gd name="T64" fmla="*/ 132 w 430"/>
                  <a:gd name="T65" fmla="*/ 64 h 488"/>
                  <a:gd name="T66" fmla="*/ 73 w 430"/>
                  <a:gd name="T67" fmla="*/ 10 h 488"/>
                  <a:gd name="T68" fmla="*/ 57 w 430"/>
                  <a:gd name="T69" fmla="*/ 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30" h="488">
                    <a:moveTo>
                      <a:pt x="255" y="488"/>
                    </a:moveTo>
                    <a:cubicBezTo>
                      <a:pt x="254" y="479"/>
                      <a:pt x="248" y="338"/>
                      <a:pt x="259" y="215"/>
                    </a:cubicBezTo>
                    <a:cubicBezTo>
                      <a:pt x="246" y="217"/>
                      <a:pt x="231" y="217"/>
                      <a:pt x="215" y="217"/>
                    </a:cubicBezTo>
                    <a:cubicBezTo>
                      <a:pt x="199" y="217"/>
                      <a:pt x="184" y="217"/>
                      <a:pt x="171" y="215"/>
                    </a:cubicBezTo>
                    <a:cubicBezTo>
                      <a:pt x="182" y="338"/>
                      <a:pt x="176" y="479"/>
                      <a:pt x="175" y="488"/>
                    </a:cubicBezTo>
                    <a:cubicBezTo>
                      <a:pt x="169" y="487"/>
                      <a:pt x="169" y="487"/>
                      <a:pt x="169" y="487"/>
                    </a:cubicBezTo>
                    <a:cubicBezTo>
                      <a:pt x="169" y="485"/>
                      <a:pt x="176" y="340"/>
                      <a:pt x="164" y="214"/>
                    </a:cubicBezTo>
                    <a:cubicBezTo>
                      <a:pt x="60" y="200"/>
                      <a:pt x="14" y="141"/>
                      <a:pt x="5" y="85"/>
                    </a:cubicBezTo>
                    <a:cubicBezTo>
                      <a:pt x="0" y="53"/>
                      <a:pt x="11" y="20"/>
                      <a:pt x="32" y="8"/>
                    </a:cubicBezTo>
                    <a:cubicBezTo>
                      <a:pt x="44" y="1"/>
                      <a:pt x="59" y="0"/>
                      <a:pt x="74" y="4"/>
                    </a:cubicBezTo>
                    <a:cubicBezTo>
                      <a:pt x="99" y="11"/>
                      <a:pt x="123" y="32"/>
                      <a:pt x="137" y="61"/>
                    </a:cubicBezTo>
                    <a:cubicBezTo>
                      <a:pt x="154" y="94"/>
                      <a:pt x="164" y="149"/>
                      <a:pt x="170" y="209"/>
                    </a:cubicBezTo>
                    <a:cubicBezTo>
                      <a:pt x="184" y="210"/>
                      <a:pt x="199" y="211"/>
                      <a:pt x="215" y="211"/>
                    </a:cubicBezTo>
                    <a:cubicBezTo>
                      <a:pt x="231" y="211"/>
                      <a:pt x="246" y="210"/>
                      <a:pt x="260" y="209"/>
                    </a:cubicBezTo>
                    <a:cubicBezTo>
                      <a:pt x="266" y="149"/>
                      <a:pt x="276" y="94"/>
                      <a:pt x="293" y="61"/>
                    </a:cubicBezTo>
                    <a:cubicBezTo>
                      <a:pt x="307" y="32"/>
                      <a:pt x="331" y="11"/>
                      <a:pt x="356" y="4"/>
                    </a:cubicBezTo>
                    <a:cubicBezTo>
                      <a:pt x="371" y="0"/>
                      <a:pt x="386" y="1"/>
                      <a:pt x="398" y="8"/>
                    </a:cubicBezTo>
                    <a:cubicBezTo>
                      <a:pt x="419" y="20"/>
                      <a:pt x="430" y="53"/>
                      <a:pt x="425" y="85"/>
                    </a:cubicBezTo>
                    <a:cubicBezTo>
                      <a:pt x="416" y="141"/>
                      <a:pt x="370" y="200"/>
                      <a:pt x="266" y="214"/>
                    </a:cubicBezTo>
                    <a:cubicBezTo>
                      <a:pt x="254" y="340"/>
                      <a:pt x="261" y="485"/>
                      <a:pt x="261" y="487"/>
                    </a:cubicBezTo>
                    <a:cubicBezTo>
                      <a:pt x="255" y="488"/>
                      <a:pt x="255" y="488"/>
                      <a:pt x="255" y="488"/>
                    </a:cubicBezTo>
                    <a:moveTo>
                      <a:pt x="373" y="8"/>
                    </a:moveTo>
                    <a:cubicBezTo>
                      <a:pt x="368" y="8"/>
                      <a:pt x="363" y="8"/>
                      <a:pt x="357" y="10"/>
                    </a:cubicBezTo>
                    <a:cubicBezTo>
                      <a:pt x="334" y="17"/>
                      <a:pt x="312" y="37"/>
                      <a:pt x="298" y="64"/>
                    </a:cubicBezTo>
                    <a:cubicBezTo>
                      <a:pt x="282" y="96"/>
                      <a:pt x="272" y="149"/>
                      <a:pt x="266" y="208"/>
                    </a:cubicBezTo>
                    <a:cubicBezTo>
                      <a:pt x="366" y="193"/>
                      <a:pt x="411" y="137"/>
                      <a:pt x="419" y="84"/>
                    </a:cubicBezTo>
                    <a:cubicBezTo>
                      <a:pt x="423" y="55"/>
                      <a:pt x="413" y="24"/>
                      <a:pt x="395" y="14"/>
                    </a:cubicBezTo>
                    <a:cubicBezTo>
                      <a:pt x="389" y="10"/>
                      <a:pt x="381" y="8"/>
                      <a:pt x="373" y="8"/>
                    </a:cubicBezTo>
                    <a:moveTo>
                      <a:pt x="57" y="8"/>
                    </a:moveTo>
                    <a:cubicBezTo>
                      <a:pt x="49" y="8"/>
                      <a:pt x="41" y="10"/>
                      <a:pt x="35" y="14"/>
                    </a:cubicBezTo>
                    <a:cubicBezTo>
                      <a:pt x="17" y="24"/>
                      <a:pt x="7" y="55"/>
                      <a:pt x="11" y="84"/>
                    </a:cubicBezTo>
                    <a:cubicBezTo>
                      <a:pt x="19" y="137"/>
                      <a:pt x="64" y="193"/>
                      <a:pt x="164" y="208"/>
                    </a:cubicBezTo>
                    <a:cubicBezTo>
                      <a:pt x="158" y="149"/>
                      <a:pt x="148" y="96"/>
                      <a:pt x="132" y="64"/>
                    </a:cubicBezTo>
                    <a:cubicBezTo>
                      <a:pt x="118" y="37"/>
                      <a:pt x="96" y="17"/>
                      <a:pt x="73" y="10"/>
                    </a:cubicBezTo>
                    <a:cubicBezTo>
                      <a:pt x="67" y="8"/>
                      <a:pt x="62" y="8"/>
                      <a:pt x="57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任意多边形 184">
                <a:extLst>
                  <a:ext uri="{FF2B5EF4-FFF2-40B4-BE49-F238E27FC236}">
                    <a16:creationId xmlns:a16="http://schemas.microsoft.com/office/drawing/2014/main" id="{C23832F5-2E0C-EA7E-1395-E8D410A24E98}"/>
                  </a:ext>
                </a:extLst>
              </p:cNvPr>
              <p:cNvSpPr/>
              <p:nvPr/>
            </p:nvSpPr>
            <p:spPr bwMode="auto">
              <a:xfrm>
                <a:off x="3933" y="623"/>
                <a:ext cx="621" cy="772"/>
              </a:xfrm>
              <a:custGeom>
                <a:avLst/>
                <a:gdLst>
                  <a:gd name="T0" fmla="*/ 242 w 262"/>
                  <a:gd name="T1" fmla="*/ 325 h 325"/>
                  <a:gd name="T2" fmla="*/ 222 w 262"/>
                  <a:gd name="T3" fmla="*/ 305 h 325"/>
                  <a:gd name="T4" fmla="*/ 17 w 262"/>
                  <a:gd name="T5" fmla="*/ 42 h 325"/>
                  <a:gd name="T6" fmla="*/ 2 w 262"/>
                  <a:gd name="T7" fmla="*/ 17 h 325"/>
                  <a:gd name="T8" fmla="*/ 27 w 262"/>
                  <a:gd name="T9" fmla="*/ 3 h 325"/>
                  <a:gd name="T10" fmla="*/ 262 w 262"/>
                  <a:gd name="T11" fmla="*/ 305 h 325"/>
                  <a:gd name="T12" fmla="*/ 242 w 262"/>
                  <a:gd name="T13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325">
                    <a:moveTo>
                      <a:pt x="242" y="325"/>
                    </a:moveTo>
                    <a:cubicBezTo>
                      <a:pt x="231" y="325"/>
                      <a:pt x="222" y="316"/>
                      <a:pt x="222" y="305"/>
                    </a:cubicBezTo>
                    <a:cubicBezTo>
                      <a:pt x="222" y="181"/>
                      <a:pt x="138" y="72"/>
                      <a:pt x="17" y="42"/>
                    </a:cubicBezTo>
                    <a:cubicBezTo>
                      <a:pt x="6" y="39"/>
                      <a:pt x="0" y="28"/>
                      <a:pt x="2" y="17"/>
                    </a:cubicBezTo>
                    <a:cubicBezTo>
                      <a:pt x="5" y="6"/>
                      <a:pt x="16" y="0"/>
                      <a:pt x="27" y="3"/>
                    </a:cubicBezTo>
                    <a:cubicBezTo>
                      <a:pt x="165" y="38"/>
                      <a:pt x="262" y="162"/>
                      <a:pt x="262" y="305"/>
                    </a:cubicBezTo>
                    <a:cubicBezTo>
                      <a:pt x="262" y="316"/>
                      <a:pt x="253" y="325"/>
                      <a:pt x="242" y="325"/>
                    </a:cubicBezTo>
                    <a:close/>
                  </a:path>
                </a:pathLst>
              </a:custGeom>
              <a:solidFill>
                <a:srgbClr val="FFEE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椭圆 185">
                <a:extLst>
                  <a:ext uri="{FF2B5EF4-FFF2-40B4-BE49-F238E27FC236}">
                    <a16:creationId xmlns:a16="http://schemas.microsoft.com/office/drawing/2014/main" id="{55C714C0-265C-6D97-5B92-E3401DEDB8C1}"/>
                  </a:ext>
                </a:extLst>
              </p:cNvPr>
              <p:cNvSpPr/>
              <p:nvPr/>
            </p:nvSpPr>
            <p:spPr bwMode="auto">
              <a:xfrm>
                <a:off x="3797" y="607"/>
                <a:ext cx="95" cy="95"/>
              </a:xfrm>
              <a:prstGeom prst="ellipse">
                <a:avLst/>
              </a:prstGeom>
              <a:solidFill>
                <a:srgbClr val="FFEE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任意多边形 186">
                <a:extLst>
                  <a:ext uri="{FF2B5EF4-FFF2-40B4-BE49-F238E27FC236}">
                    <a16:creationId xmlns:a16="http://schemas.microsoft.com/office/drawing/2014/main" id="{96F51486-3A8F-2130-9CAE-8CBB480A9308}"/>
                  </a:ext>
                </a:extLst>
              </p:cNvPr>
              <p:cNvSpPr/>
              <p:nvPr/>
            </p:nvSpPr>
            <p:spPr bwMode="auto">
              <a:xfrm>
                <a:off x="4488" y="183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  <a:gd name="T14" fmla="*/ 1 w 1"/>
                  <a:gd name="T15" fmla="*/ 1 h 1"/>
                  <a:gd name="T16" fmla="*/ 1 w 1"/>
                  <a:gd name="T17" fmla="*/ 1 h 1"/>
                  <a:gd name="T18" fmla="*/ 1 w 1"/>
                  <a:gd name="T19" fmla="*/ 0 h 1"/>
                  <a:gd name="T20" fmla="*/ 1 w 1"/>
                  <a:gd name="T21" fmla="*/ 0 h 1"/>
                  <a:gd name="T22" fmla="*/ 1 w 1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4C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任意多边形 187">
                <a:extLst>
                  <a:ext uri="{FF2B5EF4-FFF2-40B4-BE49-F238E27FC236}">
                    <a16:creationId xmlns:a16="http://schemas.microsoft.com/office/drawing/2014/main" id="{0A0B0A07-B461-C0AA-5226-76681D7444EF}"/>
                  </a:ext>
                </a:extLst>
              </p:cNvPr>
              <p:cNvSpPr/>
              <p:nvPr/>
            </p:nvSpPr>
            <p:spPr bwMode="auto">
              <a:xfrm>
                <a:off x="3140" y="18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D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任意多边形 188">
                <a:extLst>
                  <a:ext uri="{FF2B5EF4-FFF2-40B4-BE49-F238E27FC236}">
                    <a16:creationId xmlns:a16="http://schemas.microsoft.com/office/drawing/2014/main" id="{9BB422B1-8CCE-E831-8365-9B4D74552E6C}"/>
                  </a:ext>
                </a:extLst>
              </p:cNvPr>
              <p:cNvSpPr/>
              <p:nvPr/>
            </p:nvSpPr>
            <p:spPr bwMode="auto">
              <a:xfrm>
                <a:off x="4488" y="183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E4C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任意多边形 189">
                <a:extLst>
                  <a:ext uri="{FF2B5EF4-FFF2-40B4-BE49-F238E27FC236}">
                    <a16:creationId xmlns:a16="http://schemas.microsoft.com/office/drawing/2014/main" id="{CA692702-B902-10DB-1EFA-9B5163BC4424}"/>
                  </a:ext>
                </a:extLst>
              </p:cNvPr>
              <p:cNvSpPr/>
              <p:nvPr/>
            </p:nvSpPr>
            <p:spPr bwMode="auto">
              <a:xfrm>
                <a:off x="3140" y="183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FFD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任意多边形 190">
                <a:extLst>
                  <a:ext uri="{FF2B5EF4-FFF2-40B4-BE49-F238E27FC236}">
                    <a16:creationId xmlns:a16="http://schemas.microsoft.com/office/drawing/2014/main" id="{0C9CBA46-4A66-114B-17A2-DA757942D8F4}"/>
                  </a:ext>
                </a:extLst>
              </p:cNvPr>
              <p:cNvSpPr/>
              <p:nvPr/>
            </p:nvSpPr>
            <p:spPr bwMode="auto">
              <a:xfrm>
                <a:off x="4488" y="18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4C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任意多边形 191">
                <a:extLst>
                  <a:ext uri="{FF2B5EF4-FFF2-40B4-BE49-F238E27FC236}">
                    <a16:creationId xmlns:a16="http://schemas.microsoft.com/office/drawing/2014/main" id="{2C37F44D-2998-BC5D-FB8B-2D1B42FB2215}"/>
                  </a:ext>
                </a:extLst>
              </p:cNvPr>
              <p:cNvSpPr/>
              <p:nvPr/>
            </p:nvSpPr>
            <p:spPr bwMode="auto">
              <a:xfrm>
                <a:off x="3140" y="18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D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任意多边形 192">
                <a:extLst>
                  <a:ext uri="{FF2B5EF4-FFF2-40B4-BE49-F238E27FC236}">
                    <a16:creationId xmlns:a16="http://schemas.microsoft.com/office/drawing/2014/main" id="{64C5C679-C2A3-FED3-F0C9-6FECC0FDADDA}"/>
                  </a:ext>
                </a:extLst>
              </p:cNvPr>
              <p:cNvSpPr/>
              <p:nvPr/>
            </p:nvSpPr>
            <p:spPr bwMode="auto">
              <a:xfrm>
                <a:off x="4488" y="18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4C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任意多边形 193">
                <a:extLst>
                  <a:ext uri="{FF2B5EF4-FFF2-40B4-BE49-F238E27FC236}">
                    <a16:creationId xmlns:a16="http://schemas.microsoft.com/office/drawing/2014/main" id="{49CEA6C4-E7A1-9686-F38A-D9A05A5A0C62}"/>
                  </a:ext>
                </a:extLst>
              </p:cNvPr>
              <p:cNvSpPr/>
              <p:nvPr/>
            </p:nvSpPr>
            <p:spPr bwMode="auto">
              <a:xfrm>
                <a:off x="3140" y="18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D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任意多边形 194">
                <a:extLst>
                  <a:ext uri="{FF2B5EF4-FFF2-40B4-BE49-F238E27FC236}">
                    <a16:creationId xmlns:a16="http://schemas.microsoft.com/office/drawing/2014/main" id="{BE538765-E71B-ED40-2891-CCBAAE1F9DFF}"/>
                  </a:ext>
                </a:extLst>
              </p:cNvPr>
              <p:cNvSpPr/>
              <p:nvPr/>
            </p:nvSpPr>
            <p:spPr bwMode="auto">
              <a:xfrm>
                <a:off x="4485" y="183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</a:path>
                </a:pathLst>
              </a:custGeom>
              <a:solidFill>
                <a:srgbClr val="E4C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任意多边形 195">
                <a:extLst>
                  <a:ext uri="{FF2B5EF4-FFF2-40B4-BE49-F238E27FC236}">
                    <a16:creationId xmlns:a16="http://schemas.microsoft.com/office/drawing/2014/main" id="{AB4562D3-EA89-7D84-121D-C435398174D2}"/>
                  </a:ext>
                </a:extLst>
              </p:cNvPr>
              <p:cNvSpPr/>
              <p:nvPr/>
            </p:nvSpPr>
            <p:spPr bwMode="auto">
              <a:xfrm>
                <a:off x="3140" y="183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solidFill>
                <a:srgbClr val="FFD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任意多边形 196">
                <a:extLst>
                  <a:ext uri="{FF2B5EF4-FFF2-40B4-BE49-F238E27FC236}">
                    <a16:creationId xmlns:a16="http://schemas.microsoft.com/office/drawing/2014/main" id="{B1FF9C8F-D08B-3AEF-DF1A-64E1ED66BE67}"/>
                  </a:ext>
                </a:extLst>
              </p:cNvPr>
              <p:cNvSpPr/>
              <p:nvPr/>
            </p:nvSpPr>
            <p:spPr bwMode="auto">
              <a:xfrm>
                <a:off x="2983" y="1398"/>
                <a:ext cx="1661" cy="1132"/>
              </a:xfrm>
              <a:custGeom>
                <a:avLst/>
                <a:gdLst>
                  <a:gd name="T0" fmla="*/ 700 w 700"/>
                  <a:gd name="T1" fmla="*/ 0 h 477"/>
                  <a:gd name="T2" fmla="*/ 395 w 700"/>
                  <a:gd name="T3" fmla="*/ 290 h 477"/>
                  <a:gd name="T4" fmla="*/ 396 w 700"/>
                  <a:gd name="T5" fmla="*/ 470 h 477"/>
                  <a:gd name="T6" fmla="*/ 390 w 700"/>
                  <a:gd name="T7" fmla="*/ 471 h 477"/>
                  <a:gd name="T8" fmla="*/ 389 w 700"/>
                  <a:gd name="T9" fmla="*/ 291 h 477"/>
                  <a:gd name="T10" fmla="*/ 350 w 700"/>
                  <a:gd name="T11" fmla="*/ 293 h 477"/>
                  <a:gd name="T12" fmla="*/ 311 w 700"/>
                  <a:gd name="T13" fmla="*/ 291 h 477"/>
                  <a:gd name="T14" fmla="*/ 310 w 700"/>
                  <a:gd name="T15" fmla="*/ 471 h 477"/>
                  <a:gd name="T16" fmla="*/ 304 w 700"/>
                  <a:gd name="T17" fmla="*/ 470 h 477"/>
                  <a:gd name="T18" fmla="*/ 305 w 700"/>
                  <a:gd name="T19" fmla="*/ 290 h 477"/>
                  <a:gd name="T20" fmla="*/ 0 w 700"/>
                  <a:gd name="T21" fmla="*/ 0 h 477"/>
                  <a:gd name="T22" fmla="*/ 66 w 700"/>
                  <a:gd name="T23" fmla="*/ 184 h 477"/>
                  <a:gd name="T24" fmla="*/ 66 w 700"/>
                  <a:gd name="T25" fmla="*/ 184 h 477"/>
                  <a:gd name="T26" fmla="*/ 66 w 700"/>
                  <a:gd name="T27" fmla="*/ 184 h 477"/>
                  <a:gd name="T28" fmla="*/ 66 w 700"/>
                  <a:gd name="T29" fmla="*/ 185 h 477"/>
                  <a:gd name="T30" fmla="*/ 66 w 700"/>
                  <a:gd name="T31" fmla="*/ 185 h 477"/>
                  <a:gd name="T32" fmla="*/ 66 w 700"/>
                  <a:gd name="T33" fmla="*/ 185 h 477"/>
                  <a:gd name="T34" fmla="*/ 66 w 700"/>
                  <a:gd name="T35" fmla="*/ 185 h 477"/>
                  <a:gd name="T36" fmla="*/ 66 w 700"/>
                  <a:gd name="T37" fmla="*/ 185 h 477"/>
                  <a:gd name="T38" fmla="*/ 66 w 700"/>
                  <a:gd name="T39" fmla="*/ 185 h 477"/>
                  <a:gd name="T40" fmla="*/ 67 w 700"/>
                  <a:gd name="T41" fmla="*/ 186 h 477"/>
                  <a:gd name="T42" fmla="*/ 67 w 700"/>
                  <a:gd name="T43" fmla="*/ 186 h 477"/>
                  <a:gd name="T44" fmla="*/ 247 w 700"/>
                  <a:gd name="T45" fmla="*/ 397 h 477"/>
                  <a:gd name="T46" fmla="*/ 247 w 700"/>
                  <a:gd name="T47" fmla="*/ 455 h 477"/>
                  <a:gd name="T48" fmla="*/ 268 w 700"/>
                  <a:gd name="T49" fmla="*/ 477 h 477"/>
                  <a:gd name="T50" fmla="*/ 324 w 700"/>
                  <a:gd name="T51" fmla="*/ 477 h 477"/>
                  <a:gd name="T52" fmla="*/ 376 w 700"/>
                  <a:gd name="T53" fmla="*/ 477 h 477"/>
                  <a:gd name="T54" fmla="*/ 432 w 700"/>
                  <a:gd name="T55" fmla="*/ 477 h 477"/>
                  <a:gd name="T56" fmla="*/ 453 w 700"/>
                  <a:gd name="T57" fmla="*/ 455 h 477"/>
                  <a:gd name="T58" fmla="*/ 453 w 700"/>
                  <a:gd name="T59" fmla="*/ 397 h 477"/>
                  <a:gd name="T60" fmla="*/ 453 w 700"/>
                  <a:gd name="T61" fmla="*/ 397 h 477"/>
                  <a:gd name="T62" fmla="*/ 633 w 700"/>
                  <a:gd name="T63" fmla="*/ 186 h 477"/>
                  <a:gd name="T64" fmla="*/ 633 w 700"/>
                  <a:gd name="T65" fmla="*/ 186 h 477"/>
                  <a:gd name="T66" fmla="*/ 634 w 700"/>
                  <a:gd name="T67" fmla="*/ 185 h 477"/>
                  <a:gd name="T68" fmla="*/ 634 w 700"/>
                  <a:gd name="T69" fmla="*/ 185 h 477"/>
                  <a:gd name="T70" fmla="*/ 634 w 700"/>
                  <a:gd name="T71" fmla="*/ 185 h 477"/>
                  <a:gd name="T72" fmla="*/ 634 w 700"/>
                  <a:gd name="T73" fmla="*/ 185 h 477"/>
                  <a:gd name="T74" fmla="*/ 634 w 700"/>
                  <a:gd name="T75" fmla="*/ 185 h 477"/>
                  <a:gd name="T76" fmla="*/ 634 w 700"/>
                  <a:gd name="T77" fmla="*/ 185 h 477"/>
                  <a:gd name="T78" fmla="*/ 634 w 700"/>
                  <a:gd name="T79" fmla="*/ 184 h 477"/>
                  <a:gd name="T80" fmla="*/ 634 w 700"/>
                  <a:gd name="T81" fmla="*/ 184 h 477"/>
                  <a:gd name="T82" fmla="*/ 634 w 700"/>
                  <a:gd name="T83" fmla="*/ 184 h 477"/>
                  <a:gd name="T84" fmla="*/ 635 w 700"/>
                  <a:gd name="T85" fmla="*/ 184 h 477"/>
                  <a:gd name="T86" fmla="*/ 635 w 700"/>
                  <a:gd name="T87" fmla="*/ 184 h 477"/>
                  <a:gd name="T88" fmla="*/ 635 w 700"/>
                  <a:gd name="T89" fmla="*/ 184 h 477"/>
                  <a:gd name="T90" fmla="*/ 635 w 700"/>
                  <a:gd name="T91" fmla="*/ 184 h 477"/>
                  <a:gd name="T92" fmla="*/ 635 w 700"/>
                  <a:gd name="T93" fmla="*/ 183 h 477"/>
                  <a:gd name="T94" fmla="*/ 635 w 700"/>
                  <a:gd name="T95" fmla="*/ 183 h 477"/>
                  <a:gd name="T96" fmla="*/ 700 w 700"/>
                  <a:gd name="T97" fmla="*/ 0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00" h="477">
                    <a:moveTo>
                      <a:pt x="700" y="0"/>
                    </a:moveTo>
                    <a:cubicBezTo>
                      <a:pt x="682" y="133"/>
                      <a:pt x="581" y="271"/>
                      <a:pt x="395" y="290"/>
                    </a:cubicBezTo>
                    <a:cubicBezTo>
                      <a:pt x="392" y="385"/>
                      <a:pt x="396" y="469"/>
                      <a:pt x="396" y="470"/>
                    </a:cubicBezTo>
                    <a:cubicBezTo>
                      <a:pt x="390" y="471"/>
                      <a:pt x="390" y="471"/>
                      <a:pt x="390" y="471"/>
                    </a:cubicBezTo>
                    <a:cubicBezTo>
                      <a:pt x="389" y="464"/>
                      <a:pt x="386" y="383"/>
                      <a:pt x="389" y="291"/>
                    </a:cubicBezTo>
                    <a:cubicBezTo>
                      <a:pt x="376" y="292"/>
                      <a:pt x="363" y="293"/>
                      <a:pt x="350" y="293"/>
                    </a:cubicBezTo>
                    <a:cubicBezTo>
                      <a:pt x="337" y="293"/>
                      <a:pt x="324" y="292"/>
                      <a:pt x="311" y="291"/>
                    </a:cubicBezTo>
                    <a:cubicBezTo>
                      <a:pt x="314" y="383"/>
                      <a:pt x="311" y="464"/>
                      <a:pt x="310" y="471"/>
                    </a:cubicBezTo>
                    <a:cubicBezTo>
                      <a:pt x="304" y="470"/>
                      <a:pt x="304" y="470"/>
                      <a:pt x="304" y="470"/>
                    </a:cubicBezTo>
                    <a:cubicBezTo>
                      <a:pt x="304" y="469"/>
                      <a:pt x="308" y="385"/>
                      <a:pt x="305" y="290"/>
                    </a:cubicBezTo>
                    <a:cubicBezTo>
                      <a:pt x="120" y="270"/>
                      <a:pt x="22" y="127"/>
                      <a:pt x="0" y="0"/>
                    </a:cubicBezTo>
                    <a:cubicBezTo>
                      <a:pt x="4" y="69"/>
                      <a:pt x="28" y="132"/>
                      <a:pt x="66" y="184"/>
                    </a:cubicBezTo>
                    <a:cubicBezTo>
                      <a:pt x="66" y="184"/>
                      <a:pt x="66" y="184"/>
                      <a:pt x="66" y="184"/>
                    </a:cubicBezTo>
                    <a:cubicBezTo>
                      <a:pt x="66" y="184"/>
                      <a:pt x="66" y="184"/>
                      <a:pt x="66" y="184"/>
                    </a:cubicBezTo>
                    <a:cubicBezTo>
                      <a:pt x="66" y="184"/>
                      <a:pt x="66" y="185"/>
                      <a:pt x="66" y="185"/>
                    </a:cubicBezTo>
                    <a:cubicBezTo>
                      <a:pt x="66" y="185"/>
                      <a:pt x="66" y="185"/>
                      <a:pt x="66" y="185"/>
                    </a:cubicBezTo>
                    <a:cubicBezTo>
                      <a:pt x="66" y="185"/>
                      <a:pt x="66" y="185"/>
                      <a:pt x="66" y="185"/>
                    </a:cubicBezTo>
                    <a:cubicBezTo>
                      <a:pt x="66" y="185"/>
                      <a:pt x="66" y="185"/>
                      <a:pt x="66" y="185"/>
                    </a:cubicBezTo>
                    <a:cubicBezTo>
                      <a:pt x="66" y="185"/>
                      <a:pt x="66" y="185"/>
                      <a:pt x="66" y="185"/>
                    </a:cubicBezTo>
                    <a:cubicBezTo>
                      <a:pt x="66" y="185"/>
                      <a:pt x="66" y="185"/>
                      <a:pt x="66" y="185"/>
                    </a:cubicBezTo>
                    <a:cubicBezTo>
                      <a:pt x="67" y="186"/>
                      <a:pt x="67" y="186"/>
                      <a:pt x="67" y="186"/>
                    </a:cubicBezTo>
                    <a:cubicBezTo>
                      <a:pt x="67" y="186"/>
                      <a:pt x="67" y="186"/>
                      <a:pt x="67" y="186"/>
                    </a:cubicBezTo>
                    <a:cubicBezTo>
                      <a:pt x="117" y="261"/>
                      <a:pt x="247" y="346"/>
                      <a:pt x="247" y="397"/>
                    </a:cubicBezTo>
                    <a:cubicBezTo>
                      <a:pt x="247" y="455"/>
                      <a:pt x="247" y="455"/>
                      <a:pt x="247" y="455"/>
                    </a:cubicBezTo>
                    <a:cubicBezTo>
                      <a:pt x="247" y="467"/>
                      <a:pt x="256" y="477"/>
                      <a:pt x="268" y="477"/>
                    </a:cubicBezTo>
                    <a:cubicBezTo>
                      <a:pt x="324" y="477"/>
                      <a:pt x="324" y="477"/>
                      <a:pt x="324" y="477"/>
                    </a:cubicBezTo>
                    <a:cubicBezTo>
                      <a:pt x="376" y="477"/>
                      <a:pt x="376" y="477"/>
                      <a:pt x="376" y="477"/>
                    </a:cubicBezTo>
                    <a:cubicBezTo>
                      <a:pt x="432" y="477"/>
                      <a:pt x="432" y="477"/>
                      <a:pt x="432" y="477"/>
                    </a:cubicBezTo>
                    <a:cubicBezTo>
                      <a:pt x="444" y="477"/>
                      <a:pt x="453" y="467"/>
                      <a:pt x="453" y="455"/>
                    </a:cubicBezTo>
                    <a:cubicBezTo>
                      <a:pt x="453" y="397"/>
                      <a:pt x="453" y="397"/>
                      <a:pt x="453" y="397"/>
                    </a:cubicBezTo>
                    <a:cubicBezTo>
                      <a:pt x="453" y="397"/>
                      <a:pt x="453" y="397"/>
                      <a:pt x="453" y="397"/>
                    </a:cubicBezTo>
                    <a:cubicBezTo>
                      <a:pt x="453" y="346"/>
                      <a:pt x="583" y="261"/>
                      <a:pt x="633" y="186"/>
                    </a:cubicBezTo>
                    <a:cubicBezTo>
                      <a:pt x="633" y="186"/>
                      <a:pt x="633" y="186"/>
                      <a:pt x="633" y="186"/>
                    </a:cubicBezTo>
                    <a:cubicBezTo>
                      <a:pt x="633" y="186"/>
                      <a:pt x="633" y="186"/>
                      <a:pt x="634" y="185"/>
                    </a:cubicBezTo>
                    <a:cubicBezTo>
                      <a:pt x="634" y="185"/>
                      <a:pt x="634" y="185"/>
                      <a:pt x="634" y="185"/>
                    </a:cubicBezTo>
                    <a:cubicBezTo>
                      <a:pt x="634" y="185"/>
                      <a:pt x="634" y="185"/>
                      <a:pt x="634" y="185"/>
                    </a:cubicBezTo>
                    <a:cubicBezTo>
                      <a:pt x="634" y="185"/>
                      <a:pt x="634" y="185"/>
                      <a:pt x="634" y="185"/>
                    </a:cubicBezTo>
                    <a:cubicBezTo>
                      <a:pt x="634" y="185"/>
                      <a:pt x="634" y="185"/>
                      <a:pt x="634" y="185"/>
                    </a:cubicBezTo>
                    <a:cubicBezTo>
                      <a:pt x="634" y="185"/>
                      <a:pt x="634" y="185"/>
                      <a:pt x="634" y="185"/>
                    </a:cubicBezTo>
                    <a:cubicBezTo>
                      <a:pt x="634" y="185"/>
                      <a:pt x="634" y="184"/>
                      <a:pt x="634" y="184"/>
                    </a:cubicBezTo>
                    <a:cubicBezTo>
                      <a:pt x="634" y="184"/>
                      <a:pt x="634" y="184"/>
                      <a:pt x="634" y="184"/>
                    </a:cubicBezTo>
                    <a:cubicBezTo>
                      <a:pt x="634" y="184"/>
                      <a:pt x="634" y="184"/>
                      <a:pt x="634" y="184"/>
                    </a:cubicBezTo>
                    <a:cubicBezTo>
                      <a:pt x="635" y="184"/>
                      <a:pt x="635" y="184"/>
                      <a:pt x="635" y="184"/>
                    </a:cubicBezTo>
                    <a:cubicBezTo>
                      <a:pt x="635" y="184"/>
                      <a:pt x="635" y="184"/>
                      <a:pt x="635" y="184"/>
                    </a:cubicBezTo>
                    <a:cubicBezTo>
                      <a:pt x="635" y="184"/>
                      <a:pt x="635" y="184"/>
                      <a:pt x="635" y="184"/>
                    </a:cubicBezTo>
                    <a:cubicBezTo>
                      <a:pt x="635" y="184"/>
                      <a:pt x="635" y="184"/>
                      <a:pt x="635" y="184"/>
                    </a:cubicBezTo>
                    <a:cubicBezTo>
                      <a:pt x="635" y="183"/>
                      <a:pt x="635" y="183"/>
                      <a:pt x="635" y="183"/>
                    </a:cubicBezTo>
                    <a:cubicBezTo>
                      <a:pt x="635" y="183"/>
                      <a:pt x="635" y="183"/>
                      <a:pt x="635" y="183"/>
                    </a:cubicBezTo>
                    <a:cubicBezTo>
                      <a:pt x="672" y="131"/>
                      <a:pt x="696" y="68"/>
                      <a:pt x="700" y="0"/>
                    </a:cubicBezTo>
                  </a:path>
                </a:pathLst>
              </a:custGeom>
              <a:solidFill>
                <a:srgbClr val="FDB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任意多边形 197">
                <a:extLst>
                  <a:ext uri="{FF2B5EF4-FFF2-40B4-BE49-F238E27FC236}">
                    <a16:creationId xmlns:a16="http://schemas.microsoft.com/office/drawing/2014/main" id="{E423FB8E-393A-482A-8D14-344FDB9839FF}"/>
                  </a:ext>
                </a:extLst>
              </p:cNvPr>
              <p:cNvSpPr/>
              <p:nvPr/>
            </p:nvSpPr>
            <p:spPr bwMode="auto">
              <a:xfrm>
                <a:off x="3705" y="2086"/>
                <a:ext cx="218" cy="430"/>
              </a:xfrm>
              <a:custGeom>
                <a:avLst/>
                <a:gdLst>
                  <a:gd name="T0" fmla="*/ 91 w 92"/>
                  <a:gd name="T1" fmla="*/ 0 h 181"/>
                  <a:gd name="T2" fmla="*/ 85 w 92"/>
                  <a:gd name="T3" fmla="*/ 1 h 181"/>
                  <a:gd name="T4" fmla="*/ 86 w 92"/>
                  <a:gd name="T5" fmla="*/ 181 h 181"/>
                  <a:gd name="T6" fmla="*/ 92 w 92"/>
                  <a:gd name="T7" fmla="*/ 180 h 181"/>
                  <a:gd name="T8" fmla="*/ 91 w 92"/>
                  <a:gd name="T9" fmla="*/ 0 h 181"/>
                  <a:gd name="T10" fmla="*/ 1 w 92"/>
                  <a:gd name="T11" fmla="*/ 0 h 181"/>
                  <a:gd name="T12" fmla="*/ 0 w 92"/>
                  <a:gd name="T13" fmla="*/ 180 h 181"/>
                  <a:gd name="T14" fmla="*/ 6 w 92"/>
                  <a:gd name="T15" fmla="*/ 181 h 181"/>
                  <a:gd name="T16" fmla="*/ 7 w 92"/>
                  <a:gd name="T17" fmla="*/ 1 h 181"/>
                  <a:gd name="T18" fmla="*/ 1 w 92"/>
                  <a:gd name="T1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181">
                    <a:moveTo>
                      <a:pt x="91" y="0"/>
                    </a:moveTo>
                    <a:cubicBezTo>
                      <a:pt x="89" y="0"/>
                      <a:pt x="87" y="1"/>
                      <a:pt x="85" y="1"/>
                    </a:cubicBezTo>
                    <a:cubicBezTo>
                      <a:pt x="82" y="93"/>
                      <a:pt x="85" y="174"/>
                      <a:pt x="86" y="181"/>
                    </a:cubicBezTo>
                    <a:cubicBezTo>
                      <a:pt x="92" y="180"/>
                      <a:pt x="92" y="180"/>
                      <a:pt x="92" y="180"/>
                    </a:cubicBezTo>
                    <a:cubicBezTo>
                      <a:pt x="92" y="179"/>
                      <a:pt x="88" y="95"/>
                      <a:pt x="91" y="0"/>
                    </a:cubicBezTo>
                    <a:moveTo>
                      <a:pt x="1" y="0"/>
                    </a:moveTo>
                    <a:cubicBezTo>
                      <a:pt x="4" y="95"/>
                      <a:pt x="0" y="179"/>
                      <a:pt x="0" y="180"/>
                    </a:cubicBezTo>
                    <a:cubicBezTo>
                      <a:pt x="6" y="181"/>
                      <a:pt x="6" y="181"/>
                      <a:pt x="6" y="181"/>
                    </a:cubicBezTo>
                    <a:cubicBezTo>
                      <a:pt x="7" y="174"/>
                      <a:pt x="10" y="93"/>
                      <a:pt x="7" y="1"/>
                    </a:cubicBezTo>
                    <a:cubicBezTo>
                      <a:pt x="5" y="1"/>
                      <a:pt x="3" y="0"/>
                      <a:pt x="1" y="0"/>
                    </a:cubicBezTo>
                  </a:path>
                </a:pathLst>
              </a:custGeom>
              <a:solidFill>
                <a:srgbClr val="FFD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任意多边形 198">
                <a:extLst>
                  <a:ext uri="{FF2B5EF4-FFF2-40B4-BE49-F238E27FC236}">
                    <a16:creationId xmlns:a16="http://schemas.microsoft.com/office/drawing/2014/main" id="{E9D2D9FF-3080-5180-9ACB-9A9885FF8816}"/>
                  </a:ext>
                </a:extLst>
              </p:cNvPr>
              <p:cNvSpPr/>
              <p:nvPr/>
            </p:nvSpPr>
            <p:spPr bwMode="auto">
              <a:xfrm>
                <a:off x="3548" y="2400"/>
                <a:ext cx="532" cy="475"/>
              </a:xfrm>
              <a:custGeom>
                <a:avLst/>
                <a:gdLst>
                  <a:gd name="T0" fmla="*/ 224 w 224"/>
                  <a:gd name="T1" fmla="*/ 0 h 200"/>
                  <a:gd name="T2" fmla="*/ 0 w 224"/>
                  <a:gd name="T3" fmla="*/ 0 h 200"/>
                  <a:gd name="T4" fmla="*/ 0 w 224"/>
                  <a:gd name="T5" fmla="*/ 106 h 200"/>
                  <a:gd name="T6" fmla="*/ 15 w 224"/>
                  <a:gd name="T7" fmla="*/ 155 h 200"/>
                  <a:gd name="T8" fmla="*/ 96 w 224"/>
                  <a:gd name="T9" fmla="*/ 200 h 200"/>
                  <a:gd name="T10" fmla="*/ 128 w 224"/>
                  <a:gd name="T11" fmla="*/ 200 h 200"/>
                  <a:gd name="T12" fmla="*/ 209 w 224"/>
                  <a:gd name="T13" fmla="*/ 155 h 200"/>
                  <a:gd name="T14" fmla="*/ 224 w 224"/>
                  <a:gd name="T15" fmla="*/ 106 h 200"/>
                  <a:gd name="T16" fmla="*/ 224 w 224"/>
                  <a:gd name="T17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4" h="200">
                    <a:moveTo>
                      <a:pt x="2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24"/>
                      <a:pt x="5" y="141"/>
                      <a:pt x="15" y="155"/>
                    </a:cubicBezTo>
                    <a:cubicBezTo>
                      <a:pt x="32" y="183"/>
                      <a:pt x="63" y="200"/>
                      <a:pt x="96" y="200"/>
                    </a:cubicBezTo>
                    <a:cubicBezTo>
                      <a:pt x="128" y="200"/>
                      <a:pt x="128" y="200"/>
                      <a:pt x="128" y="200"/>
                    </a:cubicBezTo>
                    <a:cubicBezTo>
                      <a:pt x="161" y="200"/>
                      <a:pt x="192" y="183"/>
                      <a:pt x="209" y="155"/>
                    </a:cubicBezTo>
                    <a:cubicBezTo>
                      <a:pt x="219" y="141"/>
                      <a:pt x="224" y="124"/>
                      <a:pt x="224" y="106"/>
                    </a:cubicBezTo>
                    <a:lnTo>
                      <a:pt x="224" y="0"/>
                    </a:lnTo>
                    <a:close/>
                  </a:path>
                </a:pathLst>
              </a:custGeom>
              <a:solidFill>
                <a:srgbClr val="283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任意多边形 199">
                <a:extLst>
                  <a:ext uri="{FF2B5EF4-FFF2-40B4-BE49-F238E27FC236}">
                    <a16:creationId xmlns:a16="http://schemas.microsoft.com/office/drawing/2014/main" id="{1047AA05-4082-FA04-294F-46CCD8626545}"/>
                  </a:ext>
                </a:extLst>
              </p:cNvPr>
              <p:cNvSpPr/>
              <p:nvPr/>
            </p:nvSpPr>
            <p:spPr bwMode="auto">
              <a:xfrm>
                <a:off x="3515" y="2447"/>
                <a:ext cx="598" cy="124"/>
              </a:xfrm>
              <a:custGeom>
                <a:avLst/>
                <a:gdLst>
                  <a:gd name="T0" fmla="*/ 14 w 252"/>
                  <a:gd name="T1" fmla="*/ 52 h 52"/>
                  <a:gd name="T2" fmla="*/ 16 w 252"/>
                  <a:gd name="T3" fmla="*/ 52 h 52"/>
                  <a:gd name="T4" fmla="*/ 239 w 252"/>
                  <a:gd name="T5" fmla="*/ 29 h 52"/>
                  <a:gd name="T6" fmla="*/ 251 w 252"/>
                  <a:gd name="T7" fmla="*/ 13 h 52"/>
                  <a:gd name="T8" fmla="*/ 236 w 252"/>
                  <a:gd name="T9" fmla="*/ 1 h 52"/>
                  <a:gd name="T10" fmla="*/ 13 w 252"/>
                  <a:gd name="T11" fmla="*/ 24 h 52"/>
                  <a:gd name="T12" fmla="*/ 1 w 252"/>
                  <a:gd name="T13" fmla="*/ 39 h 52"/>
                  <a:gd name="T14" fmla="*/ 14 w 252"/>
                  <a:gd name="T1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" h="52">
                    <a:moveTo>
                      <a:pt x="14" y="52"/>
                    </a:moveTo>
                    <a:cubicBezTo>
                      <a:pt x="15" y="52"/>
                      <a:pt x="16" y="52"/>
                      <a:pt x="16" y="52"/>
                    </a:cubicBezTo>
                    <a:cubicBezTo>
                      <a:pt x="239" y="29"/>
                      <a:pt x="239" y="29"/>
                      <a:pt x="239" y="29"/>
                    </a:cubicBezTo>
                    <a:cubicBezTo>
                      <a:pt x="247" y="28"/>
                      <a:pt x="252" y="21"/>
                      <a:pt x="251" y="13"/>
                    </a:cubicBezTo>
                    <a:cubicBezTo>
                      <a:pt x="250" y="6"/>
                      <a:pt x="243" y="0"/>
                      <a:pt x="236" y="1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5" y="25"/>
                      <a:pt x="0" y="32"/>
                      <a:pt x="1" y="39"/>
                    </a:cubicBezTo>
                    <a:cubicBezTo>
                      <a:pt x="2" y="46"/>
                      <a:pt x="8" y="52"/>
                      <a:pt x="14" y="52"/>
                    </a:cubicBezTo>
                    <a:close/>
                  </a:path>
                </a:pathLst>
              </a:custGeom>
              <a:solidFill>
                <a:srgbClr val="4755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任意多边形 200">
                <a:extLst>
                  <a:ext uri="{FF2B5EF4-FFF2-40B4-BE49-F238E27FC236}">
                    <a16:creationId xmlns:a16="http://schemas.microsoft.com/office/drawing/2014/main" id="{C739BC7A-9DF9-18B3-CBCD-6E88C8EB1648}"/>
                  </a:ext>
                </a:extLst>
              </p:cNvPr>
              <p:cNvSpPr/>
              <p:nvPr/>
            </p:nvSpPr>
            <p:spPr bwMode="auto">
              <a:xfrm>
                <a:off x="3515" y="2564"/>
                <a:ext cx="598" cy="121"/>
              </a:xfrm>
              <a:custGeom>
                <a:avLst/>
                <a:gdLst>
                  <a:gd name="T0" fmla="*/ 14 w 252"/>
                  <a:gd name="T1" fmla="*/ 51 h 51"/>
                  <a:gd name="T2" fmla="*/ 16 w 252"/>
                  <a:gd name="T3" fmla="*/ 51 h 51"/>
                  <a:gd name="T4" fmla="*/ 239 w 252"/>
                  <a:gd name="T5" fmla="*/ 28 h 51"/>
                  <a:gd name="T6" fmla="*/ 251 w 252"/>
                  <a:gd name="T7" fmla="*/ 13 h 51"/>
                  <a:gd name="T8" fmla="*/ 236 w 252"/>
                  <a:gd name="T9" fmla="*/ 1 h 51"/>
                  <a:gd name="T10" fmla="*/ 13 w 252"/>
                  <a:gd name="T11" fmla="*/ 24 h 51"/>
                  <a:gd name="T12" fmla="*/ 1 w 252"/>
                  <a:gd name="T13" fmla="*/ 39 h 51"/>
                  <a:gd name="T14" fmla="*/ 14 w 252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" h="51">
                    <a:moveTo>
                      <a:pt x="14" y="51"/>
                    </a:moveTo>
                    <a:cubicBezTo>
                      <a:pt x="15" y="51"/>
                      <a:pt x="16" y="51"/>
                      <a:pt x="16" y="51"/>
                    </a:cubicBezTo>
                    <a:cubicBezTo>
                      <a:pt x="239" y="28"/>
                      <a:pt x="239" y="28"/>
                      <a:pt x="239" y="28"/>
                    </a:cubicBezTo>
                    <a:cubicBezTo>
                      <a:pt x="247" y="27"/>
                      <a:pt x="252" y="21"/>
                      <a:pt x="251" y="13"/>
                    </a:cubicBezTo>
                    <a:cubicBezTo>
                      <a:pt x="250" y="5"/>
                      <a:pt x="243" y="0"/>
                      <a:pt x="236" y="1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5" y="24"/>
                      <a:pt x="0" y="31"/>
                      <a:pt x="1" y="39"/>
                    </a:cubicBezTo>
                    <a:cubicBezTo>
                      <a:pt x="2" y="46"/>
                      <a:pt x="8" y="51"/>
                      <a:pt x="14" y="51"/>
                    </a:cubicBezTo>
                    <a:close/>
                  </a:path>
                </a:pathLst>
              </a:custGeom>
              <a:solidFill>
                <a:srgbClr val="4755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任意多边形 201">
                <a:extLst>
                  <a:ext uri="{FF2B5EF4-FFF2-40B4-BE49-F238E27FC236}">
                    <a16:creationId xmlns:a16="http://schemas.microsoft.com/office/drawing/2014/main" id="{C52AB9F6-6FE0-9AE2-980F-7E9FA913B631}"/>
                  </a:ext>
                </a:extLst>
              </p:cNvPr>
              <p:cNvSpPr/>
              <p:nvPr/>
            </p:nvSpPr>
            <p:spPr bwMode="auto">
              <a:xfrm>
                <a:off x="3536" y="2680"/>
                <a:ext cx="572" cy="121"/>
              </a:xfrm>
              <a:custGeom>
                <a:avLst/>
                <a:gdLst>
                  <a:gd name="T0" fmla="*/ 14 w 241"/>
                  <a:gd name="T1" fmla="*/ 51 h 51"/>
                  <a:gd name="T2" fmla="*/ 16 w 241"/>
                  <a:gd name="T3" fmla="*/ 51 h 51"/>
                  <a:gd name="T4" fmla="*/ 228 w 241"/>
                  <a:gd name="T5" fmla="*/ 29 h 51"/>
                  <a:gd name="T6" fmla="*/ 240 w 241"/>
                  <a:gd name="T7" fmla="*/ 13 h 51"/>
                  <a:gd name="T8" fmla="*/ 224 w 241"/>
                  <a:gd name="T9" fmla="*/ 1 h 51"/>
                  <a:gd name="T10" fmla="*/ 12 w 241"/>
                  <a:gd name="T11" fmla="*/ 23 h 51"/>
                  <a:gd name="T12" fmla="*/ 1 w 241"/>
                  <a:gd name="T13" fmla="*/ 38 h 51"/>
                  <a:gd name="T14" fmla="*/ 14 w 241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1" h="51">
                    <a:moveTo>
                      <a:pt x="14" y="51"/>
                    </a:moveTo>
                    <a:cubicBezTo>
                      <a:pt x="15" y="51"/>
                      <a:pt x="16" y="51"/>
                      <a:pt x="16" y="51"/>
                    </a:cubicBezTo>
                    <a:cubicBezTo>
                      <a:pt x="228" y="29"/>
                      <a:pt x="228" y="29"/>
                      <a:pt x="228" y="29"/>
                    </a:cubicBezTo>
                    <a:cubicBezTo>
                      <a:pt x="235" y="28"/>
                      <a:pt x="241" y="21"/>
                      <a:pt x="240" y="13"/>
                    </a:cubicBezTo>
                    <a:cubicBezTo>
                      <a:pt x="239" y="6"/>
                      <a:pt x="232" y="0"/>
                      <a:pt x="224" y="1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5" y="24"/>
                      <a:pt x="0" y="30"/>
                      <a:pt x="1" y="38"/>
                    </a:cubicBezTo>
                    <a:cubicBezTo>
                      <a:pt x="2" y="45"/>
                      <a:pt x="8" y="50"/>
                      <a:pt x="14" y="51"/>
                    </a:cubicBezTo>
                    <a:close/>
                  </a:path>
                </a:pathLst>
              </a:custGeom>
              <a:solidFill>
                <a:srgbClr val="4755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任意多边形 202">
                <a:extLst>
                  <a:ext uri="{FF2B5EF4-FFF2-40B4-BE49-F238E27FC236}">
                    <a16:creationId xmlns:a16="http://schemas.microsoft.com/office/drawing/2014/main" id="{CAAF34BE-65B7-4584-F40E-6DF85051EC32}"/>
                  </a:ext>
                </a:extLst>
              </p:cNvPr>
              <p:cNvSpPr/>
              <p:nvPr/>
            </p:nvSpPr>
            <p:spPr bwMode="auto">
              <a:xfrm>
                <a:off x="3814" y="163"/>
                <a:ext cx="0" cy="261"/>
              </a:xfrm>
              <a:custGeom>
                <a:avLst/>
                <a:gdLst>
                  <a:gd name="T0" fmla="*/ 0 h 261"/>
                  <a:gd name="T1" fmla="*/ 261 h 261"/>
                  <a:gd name="T2" fmla="*/ 0 h 26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61">
                    <a:moveTo>
                      <a:pt x="0" y="0"/>
                    </a:moveTo>
                    <a:lnTo>
                      <a:pt x="0" y="2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D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直接连接符 203">
                <a:extLst>
                  <a:ext uri="{FF2B5EF4-FFF2-40B4-BE49-F238E27FC236}">
                    <a16:creationId xmlns:a16="http://schemas.microsoft.com/office/drawing/2014/main" id="{41441110-18D5-722A-095C-275DEE09C074}"/>
                  </a:ext>
                </a:extLst>
              </p:cNvPr>
              <p:cNvSpPr/>
              <p:nvPr/>
            </p:nvSpPr>
            <p:spPr bwMode="auto">
              <a:xfrm>
                <a:off x="3814" y="163"/>
                <a:ext cx="0" cy="26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任意多边形 204">
                <a:extLst>
                  <a:ext uri="{FF2B5EF4-FFF2-40B4-BE49-F238E27FC236}">
                    <a16:creationId xmlns:a16="http://schemas.microsoft.com/office/drawing/2014/main" id="{1D4EA9B1-B57E-2968-689B-042C78DF299F}"/>
                  </a:ext>
                </a:extLst>
              </p:cNvPr>
              <p:cNvSpPr/>
              <p:nvPr/>
            </p:nvSpPr>
            <p:spPr bwMode="auto">
              <a:xfrm>
                <a:off x="3800" y="149"/>
                <a:ext cx="28" cy="289"/>
              </a:xfrm>
              <a:custGeom>
                <a:avLst/>
                <a:gdLst>
                  <a:gd name="T0" fmla="*/ 6 w 12"/>
                  <a:gd name="T1" fmla="*/ 122 h 122"/>
                  <a:gd name="T2" fmla="*/ 0 w 12"/>
                  <a:gd name="T3" fmla="*/ 116 h 122"/>
                  <a:gd name="T4" fmla="*/ 0 w 12"/>
                  <a:gd name="T5" fmla="*/ 6 h 122"/>
                  <a:gd name="T6" fmla="*/ 6 w 12"/>
                  <a:gd name="T7" fmla="*/ 0 h 122"/>
                  <a:gd name="T8" fmla="*/ 12 w 12"/>
                  <a:gd name="T9" fmla="*/ 6 h 122"/>
                  <a:gd name="T10" fmla="*/ 12 w 12"/>
                  <a:gd name="T11" fmla="*/ 116 h 122"/>
                  <a:gd name="T12" fmla="*/ 6 w 12"/>
                  <a:gd name="T13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2">
                    <a:moveTo>
                      <a:pt x="6" y="122"/>
                    </a:moveTo>
                    <a:cubicBezTo>
                      <a:pt x="3" y="122"/>
                      <a:pt x="0" y="119"/>
                      <a:pt x="0" y="11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2" y="3"/>
                      <a:pt x="12" y="6"/>
                    </a:cubicBezTo>
                    <a:cubicBezTo>
                      <a:pt x="12" y="116"/>
                      <a:pt x="12" y="116"/>
                      <a:pt x="12" y="116"/>
                    </a:cubicBezTo>
                    <a:cubicBezTo>
                      <a:pt x="12" y="119"/>
                      <a:pt x="9" y="122"/>
                      <a:pt x="6" y="122"/>
                    </a:cubicBezTo>
                    <a:close/>
                  </a:path>
                </a:pathLst>
              </a:custGeom>
              <a:solidFill>
                <a:srgbClr val="FFC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任意多边形 205">
                <a:extLst>
                  <a:ext uri="{FF2B5EF4-FFF2-40B4-BE49-F238E27FC236}">
                    <a16:creationId xmlns:a16="http://schemas.microsoft.com/office/drawing/2014/main" id="{6737B7E9-2A0D-313A-6FF8-FFD70FB7EED1}"/>
                  </a:ext>
                </a:extLst>
              </p:cNvPr>
              <p:cNvSpPr/>
              <p:nvPr/>
            </p:nvSpPr>
            <p:spPr bwMode="auto">
              <a:xfrm>
                <a:off x="4179" y="267"/>
                <a:ext cx="107" cy="240"/>
              </a:xfrm>
              <a:custGeom>
                <a:avLst/>
                <a:gdLst>
                  <a:gd name="T0" fmla="*/ 107 w 107"/>
                  <a:gd name="T1" fmla="*/ 0 h 240"/>
                  <a:gd name="T2" fmla="*/ 0 w 107"/>
                  <a:gd name="T3" fmla="*/ 240 h 240"/>
                  <a:gd name="T4" fmla="*/ 107 w 107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7" h="240">
                    <a:moveTo>
                      <a:pt x="107" y="0"/>
                    </a:moveTo>
                    <a:lnTo>
                      <a:pt x="0" y="24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FFCD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直接连接符 206">
                <a:extLst>
                  <a:ext uri="{FF2B5EF4-FFF2-40B4-BE49-F238E27FC236}">
                    <a16:creationId xmlns:a16="http://schemas.microsoft.com/office/drawing/2014/main" id="{C3D54769-7F1E-1083-1420-0DC5145F8032}"/>
                  </a:ext>
                </a:extLst>
              </p:cNvPr>
              <p:cNvSpPr/>
              <p:nvPr/>
            </p:nvSpPr>
            <p:spPr bwMode="auto">
              <a:xfrm flipH="1">
                <a:off x="4179" y="267"/>
                <a:ext cx="107" cy="24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任意多边形 207">
                <a:extLst>
                  <a:ext uri="{FF2B5EF4-FFF2-40B4-BE49-F238E27FC236}">
                    <a16:creationId xmlns:a16="http://schemas.microsoft.com/office/drawing/2014/main" id="{962EC99D-45E0-B29E-DE24-5DEB44D689E8}"/>
                  </a:ext>
                </a:extLst>
              </p:cNvPr>
              <p:cNvSpPr/>
              <p:nvPr/>
            </p:nvSpPr>
            <p:spPr bwMode="auto">
              <a:xfrm>
                <a:off x="4163" y="251"/>
                <a:ext cx="137" cy="270"/>
              </a:xfrm>
              <a:custGeom>
                <a:avLst/>
                <a:gdLst>
                  <a:gd name="T0" fmla="*/ 7 w 58"/>
                  <a:gd name="T1" fmla="*/ 114 h 114"/>
                  <a:gd name="T2" fmla="*/ 5 w 58"/>
                  <a:gd name="T3" fmla="*/ 113 h 114"/>
                  <a:gd name="T4" fmla="*/ 2 w 58"/>
                  <a:gd name="T5" fmla="*/ 105 h 114"/>
                  <a:gd name="T6" fmla="*/ 46 w 58"/>
                  <a:gd name="T7" fmla="*/ 4 h 114"/>
                  <a:gd name="T8" fmla="*/ 54 w 58"/>
                  <a:gd name="T9" fmla="*/ 1 h 114"/>
                  <a:gd name="T10" fmla="*/ 57 w 58"/>
                  <a:gd name="T11" fmla="*/ 9 h 114"/>
                  <a:gd name="T12" fmla="*/ 13 w 58"/>
                  <a:gd name="T13" fmla="*/ 110 h 114"/>
                  <a:gd name="T14" fmla="*/ 7 w 58"/>
                  <a:gd name="T15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114">
                    <a:moveTo>
                      <a:pt x="7" y="114"/>
                    </a:moveTo>
                    <a:cubicBezTo>
                      <a:pt x="6" y="114"/>
                      <a:pt x="6" y="114"/>
                      <a:pt x="5" y="113"/>
                    </a:cubicBezTo>
                    <a:cubicBezTo>
                      <a:pt x="2" y="112"/>
                      <a:pt x="0" y="108"/>
                      <a:pt x="2" y="105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7" y="1"/>
                      <a:pt x="51" y="0"/>
                      <a:pt x="54" y="1"/>
                    </a:cubicBezTo>
                    <a:cubicBezTo>
                      <a:pt x="57" y="3"/>
                      <a:pt x="58" y="6"/>
                      <a:pt x="57" y="9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12" y="112"/>
                      <a:pt x="9" y="114"/>
                      <a:pt x="7" y="114"/>
                    </a:cubicBezTo>
                    <a:close/>
                  </a:path>
                </a:pathLst>
              </a:custGeom>
              <a:solidFill>
                <a:srgbClr val="FFC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任意多边形 208">
                <a:extLst>
                  <a:ext uri="{FF2B5EF4-FFF2-40B4-BE49-F238E27FC236}">
                    <a16:creationId xmlns:a16="http://schemas.microsoft.com/office/drawing/2014/main" id="{E9DDFD2E-27B1-C06E-6774-1F0DC80E157C}"/>
                  </a:ext>
                </a:extLst>
              </p:cNvPr>
              <p:cNvSpPr/>
              <p:nvPr/>
            </p:nvSpPr>
            <p:spPr bwMode="auto">
              <a:xfrm>
                <a:off x="4490" y="557"/>
                <a:ext cx="192" cy="176"/>
              </a:xfrm>
              <a:custGeom>
                <a:avLst/>
                <a:gdLst>
                  <a:gd name="T0" fmla="*/ 192 w 192"/>
                  <a:gd name="T1" fmla="*/ 0 h 176"/>
                  <a:gd name="T2" fmla="*/ 0 w 192"/>
                  <a:gd name="T3" fmla="*/ 176 h 176"/>
                  <a:gd name="T4" fmla="*/ 192 w 192"/>
                  <a:gd name="T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176">
                    <a:moveTo>
                      <a:pt x="192" y="0"/>
                    </a:moveTo>
                    <a:lnTo>
                      <a:pt x="0" y="176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FFCD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直接连接符 209">
                <a:extLst>
                  <a:ext uri="{FF2B5EF4-FFF2-40B4-BE49-F238E27FC236}">
                    <a16:creationId xmlns:a16="http://schemas.microsoft.com/office/drawing/2014/main" id="{89A92E36-856D-4FBA-99FA-8597E95EBA58}"/>
                  </a:ext>
                </a:extLst>
              </p:cNvPr>
              <p:cNvSpPr/>
              <p:nvPr/>
            </p:nvSpPr>
            <p:spPr bwMode="auto">
              <a:xfrm flipH="1">
                <a:off x="4490" y="557"/>
                <a:ext cx="192" cy="176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任意多边形 210">
                <a:extLst>
                  <a:ext uri="{FF2B5EF4-FFF2-40B4-BE49-F238E27FC236}">
                    <a16:creationId xmlns:a16="http://schemas.microsoft.com/office/drawing/2014/main" id="{D0E3BFC4-6980-8A7D-6D09-33CD50F15C6F}"/>
                  </a:ext>
                </a:extLst>
              </p:cNvPr>
              <p:cNvSpPr/>
              <p:nvPr/>
            </p:nvSpPr>
            <p:spPr bwMode="auto">
              <a:xfrm>
                <a:off x="4474" y="540"/>
                <a:ext cx="225" cy="207"/>
              </a:xfrm>
              <a:custGeom>
                <a:avLst/>
                <a:gdLst>
                  <a:gd name="T0" fmla="*/ 7 w 95"/>
                  <a:gd name="T1" fmla="*/ 87 h 87"/>
                  <a:gd name="T2" fmla="*/ 2 w 95"/>
                  <a:gd name="T3" fmla="*/ 85 h 87"/>
                  <a:gd name="T4" fmla="*/ 3 w 95"/>
                  <a:gd name="T5" fmla="*/ 77 h 87"/>
                  <a:gd name="T6" fmla="*/ 84 w 95"/>
                  <a:gd name="T7" fmla="*/ 2 h 87"/>
                  <a:gd name="T8" fmla="*/ 92 w 95"/>
                  <a:gd name="T9" fmla="*/ 3 h 87"/>
                  <a:gd name="T10" fmla="*/ 92 w 95"/>
                  <a:gd name="T11" fmla="*/ 11 h 87"/>
                  <a:gd name="T12" fmla="*/ 11 w 95"/>
                  <a:gd name="T13" fmla="*/ 85 h 87"/>
                  <a:gd name="T14" fmla="*/ 7 w 95"/>
                  <a:gd name="T15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" h="87">
                    <a:moveTo>
                      <a:pt x="7" y="87"/>
                    </a:moveTo>
                    <a:cubicBezTo>
                      <a:pt x="5" y="87"/>
                      <a:pt x="3" y="86"/>
                      <a:pt x="2" y="85"/>
                    </a:cubicBezTo>
                    <a:cubicBezTo>
                      <a:pt x="0" y="83"/>
                      <a:pt x="0" y="79"/>
                      <a:pt x="3" y="77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6" y="0"/>
                      <a:pt x="90" y="0"/>
                      <a:pt x="92" y="3"/>
                    </a:cubicBezTo>
                    <a:cubicBezTo>
                      <a:pt x="95" y="5"/>
                      <a:pt x="95" y="9"/>
                      <a:pt x="92" y="11"/>
                    </a:cubicBezTo>
                    <a:cubicBezTo>
                      <a:pt x="11" y="85"/>
                      <a:pt x="11" y="85"/>
                      <a:pt x="11" y="85"/>
                    </a:cubicBezTo>
                    <a:cubicBezTo>
                      <a:pt x="10" y="86"/>
                      <a:pt x="8" y="87"/>
                      <a:pt x="7" y="87"/>
                    </a:cubicBezTo>
                    <a:close/>
                  </a:path>
                </a:pathLst>
              </a:custGeom>
              <a:solidFill>
                <a:srgbClr val="FFC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任意多边形 211">
                <a:extLst>
                  <a:ext uri="{FF2B5EF4-FFF2-40B4-BE49-F238E27FC236}">
                    <a16:creationId xmlns:a16="http://schemas.microsoft.com/office/drawing/2014/main" id="{D906F7DD-2956-14EC-FB52-2B9D48E55264}"/>
                  </a:ext>
                </a:extLst>
              </p:cNvPr>
              <p:cNvSpPr/>
              <p:nvPr/>
            </p:nvSpPr>
            <p:spPr bwMode="auto">
              <a:xfrm>
                <a:off x="3342" y="267"/>
                <a:ext cx="107" cy="240"/>
              </a:xfrm>
              <a:custGeom>
                <a:avLst/>
                <a:gdLst>
                  <a:gd name="T0" fmla="*/ 0 w 107"/>
                  <a:gd name="T1" fmla="*/ 0 h 240"/>
                  <a:gd name="T2" fmla="*/ 107 w 107"/>
                  <a:gd name="T3" fmla="*/ 240 h 240"/>
                  <a:gd name="T4" fmla="*/ 0 w 107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7" h="240">
                    <a:moveTo>
                      <a:pt x="0" y="0"/>
                    </a:moveTo>
                    <a:lnTo>
                      <a:pt x="107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D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直接连接符 212">
                <a:extLst>
                  <a:ext uri="{FF2B5EF4-FFF2-40B4-BE49-F238E27FC236}">
                    <a16:creationId xmlns:a16="http://schemas.microsoft.com/office/drawing/2014/main" id="{625D7B1E-C23A-8BAC-1566-F6675BFC7CE2}"/>
                  </a:ext>
                </a:extLst>
              </p:cNvPr>
              <p:cNvSpPr/>
              <p:nvPr/>
            </p:nvSpPr>
            <p:spPr bwMode="auto">
              <a:xfrm>
                <a:off x="3342" y="267"/>
                <a:ext cx="107" cy="24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任意多边形 213">
                <a:extLst>
                  <a:ext uri="{FF2B5EF4-FFF2-40B4-BE49-F238E27FC236}">
                    <a16:creationId xmlns:a16="http://schemas.microsoft.com/office/drawing/2014/main" id="{3435683D-59DF-5218-B9C2-E230647F1206}"/>
                  </a:ext>
                </a:extLst>
              </p:cNvPr>
              <p:cNvSpPr/>
              <p:nvPr/>
            </p:nvSpPr>
            <p:spPr bwMode="auto">
              <a:xfrm>
                <a:off x="3328" y="251"/>
                <a:ext cx="137" cy="270"/>
              </a:xfrm>
              <a:custGeom>
                <a:avLst/>
                <a:gdLst>
                  <a:gd name="T0" fmla="*/ 51 w 58"/>
                  <a:gd name="T1" fmla="*/ 114 h 114"/>
                  <a:gd name="T2" fmla="*/ 45 w 58"/>
                  <a:gd name="T3" fmla="*/ 110 h 114"/>
                  <a:gd name="T4" fmla="*/ 1 w 58"/>
                  <a:gd name="T5" fmla="*/ 9 h 114"/>
                  <a:gd name="T6" fmla="*/ 4 w 58"/>
                  <a:gd name="T7" fmla="*/ 1 h 114"/>
                  <a:gd name="T8" fmla="*/ 12 w 58"/>
                  <a:gd name="T9" fmla="*/ 4 h 114"/>
                  <a:gd name="T10" fmla="*/ 56 w 58"/>
                  <a:gd name="T11" fmla="*/ 105 h 114"/>
                  <a:gd name="T12" fmla="*/ 53 w 58"/>
                  <a:gd name="T13" fmla="*/ 113 h 114"/>
                  <a:gd name="T14" fmla="*/ 51 w 58"/>
                  <a:gd name="T15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114">
                    <a:moveTo>
                      <a:pt x="51" y="114"/>
                    </a:moveTo>
                    <a:cubicBezTo>
                      <a:pt x="49" y="114"/>
                      <a:pt x="46" y="112"/>
                      <a:pt x="45" y="1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6"/>
                      <a:pt x="1" y="3"/>
                      <a:pt x="4" y="1"/>
                    </a:cubicBezTo>
                    <a:cubicBezTo>
                      <a:pt x="7" y="0"/>
                      <a:pt x="11" y="1"/>
                      <a:pt x="12" y="4"/>
                    </a:cubicBezTo>
                    <a:cubicBezTo>
                      <a:pt x="56" y="105"/>
                      <a:pt x="56" y="105"/>
                      <a:pt x="56" y="105"/>
                    </a:cubicBezTo>
                    <a:cubicBezTo>
                      <a:pt x="58" y="108"/>
                      <a:pt x="56" y="112"/>
                      <a:pt x="53" y="113"/>
                    </a:cubicBezTo>
                    <a:cubicBezTo>
                      <a:pt x="52" y="114"/>
                      <a:pt x="52" y="114"/>
                      <a:pt x="51" y="114"/>
                    </a:cubicBezTo>
                    <a:close/>
                  </a:path>
                </a:pathLst>
              </a:custGeom>
              <a:solidFill>
                <a:srgbClr val="FFC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任意多边形 214">
                <a:extLst>
                  <a:ext uri="{FF2B5EF4-FFF2-40B4-BE49-F238E27FC236}">
                    <a16:creationId xmlns:a16="http://schemas.microsoft.com/office/drawing/2014/main" id="{8D3E9CDC-7BC1-1A82-F205-33D9A36F9524}"/>
                  </a:ext>
                </a:extLst>
              </p:cNvPr>
              <p:cNvSpPr/>
              <p:nvPr/>
            </p:nvSpPr>
            <p:spPr bwMode="auto">
              <a:xfrm>
                <a:off x="2946" y="557"/>
                <a:ext cx="192" cy="176"/>
              </a:xfrm>
              <a:custGeom>
                <a:avLst/>
                <a:gdLst>
                  <a:gd name="T0" fmla="*/ 0 w 192"/>
                  <a:gd name="T1" fmla="*/ 0 h 176"/>
                  <a:gd name="T2" fmla="*/ 192 w 192"/>
                  <a:gd name="T3" fmla="*/ 176 h 176"/>
                  <a:gd name="T4" fmla="*/ 0 w 192"/>
                  <a:gd name="T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176">
                    <a:moveTo>
                      <a:pt x="0" y="0"/>
                    </a:moveTo>
                    <a:lnTo>
                      <a:pt x="192" y="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D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直接连接符 215">
                <a:extLst>
                  <a:ext uri="{FF2B5EF4-FFF2-40B4-BE49-F238E27FC236}">
                    <a16:creationId xmlns:a16="http://schemas.microsoft.com/office/drawing/2014/main" id="{D5C8296E-6D16-9092-FE0A-5591AF980D98}"/>
                  </a:ext>
                </a:extLst>
              </p:cNvPr>
              <p:cNvSpPr/>
              <p:nvPr/>
            </p:nvSpPr>
            <p:spPr bwMode="auto">
              <a:xfrm>
                <a:off x="2946" y="557"/>
                <a:ext cx="192" cy="176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任意多边形 216">
                <a:extLst>
                  <a:ext uri="{FF2B5EF4-FFF2-40B4-BE49-F238E27FC236}">
                    <a16:creationId xmlns:a16="http://schemas.microsoft.com/office/drawing/2014/main" id="{BC81E1AE-03FD-003C-828F-901EB6C73EE8}"/>
                  </a:ext>
                </a:extLst>
              </p:cNvPr>
              <p:cNvSpPr/>
              <p:nvPr/>
            </p:nvSpPr>
            <p:spPr bwMode="auto">
              <a:xfrm>
                <a:off x="2929" y="540"/>
                <a:ext cx="225" cy="207"/>
              </a:xfrm>
              <a:custGeom>
                <a:avLst/>
                <a:gdLst>
                  <a:gd name="T0" fmla="*/ 88 w 95"/>
                  <a:gd name="T1" fmla="*/ 87 h 87"/>
                  <a:gd name="T2" fmla="*/ 84 w 95"/>
                  <a:gd name="T3" fmla="*/ 85 h 87"/>
                  <a:gd name="T4" fmla="*/ 3 w 95"/>
                  <a:gd name="T5" fmla="*/ 11 h 87"/>
                  <a:gd name="T6" fmla="*/ 3 w 95"/>
                  <a:gd name="T7" fmla="*/ 3 h 87"/>
                  <a:gd name="T8" fmla="*/ 11 w 95"/>
                  <a:gd name="T9" fmla="*/ 2 h 87"/>
                  <a:gd name="T10" fmla="*/ 92 w 95"/>
                  <a:gd name="T11" fmla="*/ 77 h 87"/>
                  <a:gd name="T12" fmla="*/ 93 w 95"/>
                  <a:gd name="T13" fmla="*/ 85 h 87"/>
                  <a:gd name="T14" fmla="*/ 88 w 95"/>
                  <a:gd name="T15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" h="87">
                    <a:moveTo>
                      <a:pt x="88" y="87"/>
                    </a:moveTo>
                    <a:cubicBezTo>
                      <a:pt x="87" y="87"/>
                      <a:pt x="85" y="86"/>
                      <a:pt x="84" y="85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9"/>
                      <a:pt x="0" y="5"/>
                      <a:pt x="3" y="3"/>
                    </a:cubicBezTo>
                    <a:cubicBezTo>
                      <a:pt x="5" y="0"/>
                      <a:pt x="9" y="0"/>
                      <a:pt x="11" y="2"/>
                    </a:cubicBezTo>
                    <a:cubicBezTo>
                      <a:pt x="92" y="77"/>
                      <a:pt x="92" y="77"/>
                      <a:pt x="92" y="77"/>
                    </a:cubicBezTo>
                    <a:cubicBezTo>
                      <a:pt x="95" y="79"/>
                      <a:pt x="95" y="83"/>
                      <a:pt x="93" y="85"/>
                    </a:cubicBezTo>
                    <a:cubicBezTo>
                      <a:pt x="92" y="86"/>
                      <a:pt x="90" y="87"/>
                      <a:pt x="88" y="87"/>
                    </a:cubicBezTo>
                    <a:close/>
                  </a:path>
                </a:pathLst>
              </a:custGeom>
              <a:solidFill>
                <a:srgbClr val="FFC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椭圆 217">
                <a:extLst>
                  <a:ext uri="{FF2B5EF4-FFF2-40B4-BE49-F238E27FC236}">
                    <a16:creationId xmlns:a16="http://schemas.microsoft.com/office/drawing/2014/main" id="{F3649FFC-C1BB-2C1B-FFCE-FBE9053FDC46}"/>
                  </a:ext>
                </a:extLst>
              </p:cNvPr>
              <p:cNvSpPr/>
              <p:nvPr/>
            </p:nvSpPr>
            <p:spPr bwMode="auto">
              <a:xfrm>
                <a:off x="2666" y="3734"/>
                <a:ext cx="35" cy="36"/>
              </a:xfrm>
              <a:prstGeom prst="ellipse">
                <a:avLst/>
              </a:pr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椭圆 218">
                <a:extLst>
                  <a:ext uri="{FF2B5EF4-FFF2-40B4-BE49-F238E27FC236}">
                    <a16:creationId xmlns:a16="http://schemas.microsoft.com/office/drawing/2014/main" id="{CF89C7DE-AA69-6A61-83F6-D3C795F599C9}"/>
                  </a:ext>
                </a:extLst>
              </p:cNvPr>
              <p:cNvSpPr/>
              <p:nvPr/>
            </p:nvSpPr>
            <p:spPr bwMode="auto">
              <a:xfrm>
                <a:off x="2860" y="3734"/>
                <a:ext cx="36" cy="36"/>
              </a:xfrm>
              <a:prstGeom prst="ellipse">
                <a:avLst/>
              </a:pr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椭圆 219">
                <a:extLst>
                  <a:ext uri="{FF2B5EF4-FFF2-40B4-BE49-F238E27FC236}">
                    <a16:creationId xmlns:a16="http://schemas.microsoft.com/office/drawing/2014/main" id="{2C60861C-E6B5-43A1-EA70-7C0DA63F7A41}"/>
                  </a:ext>
                </a:extLst>
              </p:cNvPr>
              <p:cNvSpPr/>
              <p:nvPr/>
            </p:nvSpPr>
            <p:spPr bwMode="auto">
              <a:xfrm>
                <a:off x="5335" y="2433"/>
                <a:ext cx="36" cy="36"/>
              </a:xfrm>
              <a:prstGeom prst="ellipse">
                <a:avLst/>
              </a:pr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椭圆 220">
                <a:extLst>
                  <a:ext uri="{FF2B5EF4-FFF2-40B4-BE49-F238E27FC236}">
                    <a16:creationId xmlns:a16="http://schemas.microsoft.com/office/drawing/2014/main" id="{F7314403-5DC4-EF94-B9E3-0C9335435475}"/>
                  </a:ext>
                </a:extLst>
              </p:cNvPr>
              <p:cNvSpPr/>
              <p:nvPr/>
            </p:nvSpPr>
            <p:spPr bwMode="auto">
              <a:xfrm>
                <a:off x="5437" y="2433"/>
                <a:ext cx="36" cy="36"/>
              </a:xfrm>
              <a:prstGeom prst="ellipse">
                <a:avLst/>
              </a:pr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椭圆 221">
                <a:extLst>
                  <a:ext uri="{FF2B5EF4-FFF2-40B4-BE49-F238E27FC236}">
                    <a16:creationId xmlns:a16="http://schemas.microsoft.com/office/drawing/2014/main" id="{30DDDF59-CF6B-FFD5-D586-7B109C45CAD5}"/>
                  </a:ext>
                </a:extLst>
              </p:cNvPr>
              <p:cNvSpPr/>
              <p:nvPr/>
            </p:nvSpPr>
            <p:spPr bwMode="auto">
              <a:xfrm>
                <a:off x="5537" y="2433"/>
                <a:ext cx="38" cy="36"/>
              </a:xfrm>
              <a:prstGeom prst="ellipse">
                <a:avLst/>
              </a:pr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椭圆 222">
                <a:extLst>
                  <a:ext uri="{FF2B5EF4-FFF2-40B4-BE49-F238E27FC236}">
                    <a16:creationId xmlns:a16="http://schemas.microsoft.com/office/drawing/2014/main" id="{35463372-78FF-C099-AD1D-74C2CF783D44}"/>
                  </a:ext>
                </a:extLst>
              </p:cNvPr>
              <p:cNvSpPr/>
              <p:nvPr/>
            </p:nvSpPr>
            <p:spPr bwMode="auto">
              <a:xfrm>
                <a:off x="5240" y="2215"/>
                <a:ext cx="36" cy="35"/>
              </a:xfrm>
              <a:prstGeom prst="ellipse">
                <a:avLst/>
              </a:prstGeom>
              <a:solidFill>
                <a:srgbClr val="648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椭圆 223">
                <a:extLst>
                  <a:ext uri="{FF2B5EF4-FFF2-40B4-BE49-F238E27FC236}">
                    <a16:creationId xmlns:a16="http://schemas.microsoft.com/office/drawing/2014/main" id="{216E77B0-436A-2ECE-3FDE-459D910A9FA1}"/>
                  </a:ext>
                </a:extLst>
              </p:cNvPr>
              <p:cNvSpPr/>
              <p:nvPr/>
            </p:nvSpPr>
            <p:spPr bwMode="auto">
              <a:xfrm>
                <a:off x="4331" y="2915"/>
                <a:ext cx="743" cy="743"/>
              </a:xfrm>
              <a:prstGeom prst="ellipse">
                <a:avLst/>
              </a:prstGeom>
              <a:solidFill>
                <a:srgbClr val="F460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椭圆 224">
                <a:extLst>
                  <a:ext uri="{FF2B5EF4-FFF2-40B4-BE49-F238E27FC236}">
                    <a16:creationId xmlns:a16="http://schemas.microsoft.com/office/drawing/2014/main" id="{95EEE863-57ED-6C18-D161-2891773519CF}"/>
                  </a:ext>
                </a:extLst>
              </p:cNvPr>
              <p:cNvSpPr/>
              <p:nvPr/>
            </p:nvSpPr>
            <p:spPr bwMode="auto">
              <a:xfrm>
                <a:off x="4433" y="3017"/>
                <a:ext cx="539" cy="53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椭圆 225">
                <a:extLst>
                  <a:ext uri="{FF2B5EF4-FFF2-40B4-BE49-F238E27FC236}">
                    <a16:creationId xmlns:a16="http://schemas.microsoft.com/office/drawing/2014/main" id="{1069F63A-E761-E988-A06F-B36C1DB05FC2}"/>
                  </a:ext>
                </a:extLst>
              </p:cNvPr>
              <p:cNvSpPr/>
              <p:nvPr/>
            </p:nvSpPr>
            <p:spPr bwMode="auto">
              <a:xfrm>
                <a:off x="4519" y="3103"/>
                <a:ext cx="367" cy="368"/>
              </a:xfrm>
              <a:prstGeom prst="ellipse">
                <a:avLst/>
              </a:prstGeom>
              <a:solidFill>
                <a:srgbClr val="F460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椭圆 226">
                <a:extLst>
                  <a:ext uri="{FF2B5EF4-FFF2-40B4-BE49-F238E27FC236}">
                    <a16:creationId xmlns:a16="http://schemas.microsoft.com/office/drawing/2014/main" id="{BA1A75DC-03A1-7B90-0E68-4BAB0DAD63E7}"/>
                  </a:ext>
                </a:extLst>
              </p:cNvPr>
              <p:cNvSpPr/>
              <p:nvPr/>
            </p:nvSpPr>
            <p:spPr bwMode="auto">
              <a:xfrm>
                <a:off x="4606" y="3191"/>
                <a:ext cx="193" cy="19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任意多边形 227">
                <a:extLst>
                  <a:ext uri="{FF2B5EF4-FFF2-40B4-BE49-F238E27FC236}">
                    <a16:creationId xmlns:a16="http://schemas.microsoft.com/office/drawing/2014/main" id="{162F5DFB-7D90-F2CE-6395-89B4895A6B09}"/>
                  </a:ext>
                </a:extLst>
              </p:cNvPr>
              <p:cNvSpPr/>
              <p:nvPr/>
            </p:nvSpPr>
            <p:spPr bwMode="auto">
              <a:xfrm>
                <a:off x="4687" y="3240"/>
                <a:ext cx="62" cy="62"/>
              </a:xfrm>
              <a:custGeom>
                <a:avLst/>
                <a:gdLst>
                  <a:gd name="T0" fmla="*/ 0 w 62"/>
                  <a:gd name="T1" fmla="*/ 62 h 62"/>
                  <a:gd name="T2" fmla="*/ 62 w 62"/>
                  <a:gd name="T3" fmla="*/ 62 h 62"/>
                  <a:gd name="T4" fmla="*/ 0 w 62"/>
                  <a:gd name="T5" fmla="*/ 0 h 62"/>
                  <a:gd name="T6" fmla="*/ 0 w 62"/>
                  <a:gd name="T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62">
                    <a:moveTo>
                      <a:pt x="0" y="62"/>
                    </a:moveTo>
                    <a:lnTo>
                      <a:pt x="62" y="62"/>
                    </a:lnTo>
                    <a:lnTo>
                      <a:pt x="0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C3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任意多边形 228">
                <a:extLst>
                  <a:ext uri="{FF2B5EF4-FFF2-40B4-BE49-F238E27FC236}">
                    <a16:creationId xmlns:a16="http://schemas.microsoft.com/office/drawing/2014/main" id="{5E618211-87FA-BF4F-41AA-D6D498BD03A7}"/>
                  </a:ext>
                </a:extLst>
              </p:cNvPr>
              <p:cNvSpPr/>
              <p:nvPr/>
            </p:nvSpPr>
            <p:spPr bwMode="auto">
              <a:xfrm>
                <a:off x="5081" y="2839"/>
                <a:ext cx="71" cy="69"/>
              </a:xfrm>
              <a:custGeom>
                <a:avLst/>
                <a:gdLst>
                  <a:gd name="T0" fmla="*/ 0 w 71"/>
                  <a:gd name="T1" fmla="*/ 69 h 69"/>
                  <a:gd name="T2" fmla="*/ 71 w 71"/>
                  <a:gd name="T3" fmla="*/ 69 h 69"/>
                  <a:gd name="T4" fmla="*/ 71 w 71"/>
                  <a:gd name="T5" fmla="*/ 50 h 69"/>
                  <a:gd name="T6" fmla="*/ 19 w 71"/>
                  <a:gd name="T7" fmla="*/ 50 h 69"/>
                  <a:gd name="T8" fmla="*/ 19 w 71"/>
                  <a:gd name="T9" fmla="*/ 0 h 69"/>
                  <a:gd name="T10" fmla="*/ 0 w 71"/>
                  <a:gd name="T11" fmla="*/ 0 h 69"/>
                  <a:gd name="T12" fmla="*/ 0 w 71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69">
                    <a:moveTo>
                      <a:pt x="0" y="69"/>
                    </a:moveTo>
                    <a:lnTo>
                      <a:pt x="71" y="69"/>
                    </a:lnTo>
                    <a:lnTo>
                      <a:pt x="71" y="50"/>
                    </a:lnTo>
                    <a:lnTo>
                      <a:pt x="19" y="5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C3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任意多边形 229">
                <a:extLst>
                  <a:ext uri="{FF2B5EF4-FFF2-40B4-BE49-F238E27FC236}">
                    <a16:creationId xmlns:a16="http://schemas.microsoft.com/office/drawing/2014/main" id="{CCAD5FDD-C640-D248-1F51-F7C1F7B13EBB}"/>
                  </a:ext>
                </a:extLst>
              </p:cNvPr>
              <p:cNvSpPr/>
              <p:nvPr/>
            </p:nvSpPr>
            <p:spPr bwMode="auto">
              <a:xfrm>
                <a:off x="5114" y="2806"/>
                <a:ext cx="69" cy="69"/>
              </a:xfrm>
              <a:custGeom>
                <a:avLst/>
                <a:gdLst>
                  <a:gd name="T0" fmla="*/ 0 w 69"/>
                  <a:gd name="T1" fmla="*/ 69 h 69"/>
                  <a:gd name="T2" fmla="*/ 69 w 69"/>
                  <a:gd name="T3" fmla="*/ 69 h 69"/>
                  <a:gd name="T4" fmla="*/ 69 w 69"/>
                  <a:gd name="T5" fmla="*/ 52 h 69"/>
                  <a:gd name="T6" fmla="*/ 17 w 69"/>
                  <a:gd name="T7" fmla="*/ 52 h 69"/>
                  <a:gd name="T8" fmla="*/ 17 w 69"/>
                  <a:gd name="T9" fmla="*/ 0 h 69"/>
                  <a:gd name="T10" fmla="*/ 0 w 69"/>
                  <a:gd name="T11" fmla="*/ 0 h 69"/>
                  <a:gd name="T12" fmla="*/ 0 w 69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69" y="69"/>
                    </a:lnTo>
                    <a:lnTo>
                      <a:pt x="69" y="52"/>
                    </a:lnTo>
                    <a:lnTo>
                      <a:pt x="17" y="52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C3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任意多边形 230">
                <a:extLst>
                  <a:ext uri="{FF2B5EF4-FFF2-40B4-BE49-F238E27FC236}">
                    <a16:creationId xmlns:a16="http://schemas.microsoft.com/office/drawing/2014/main" id="{5828CF31-819F-AA58-FF13-BDC3DE92573F}"/>
                  </a:ext>
                </a:extLst>
              </p:cNvPr>
              <p:cNvSpPr/>
              <p:nvPr/>
            </p:nvSpPr>
            <p:spPr bwMode="auto">
              <a:xfrm>
                <a:off x="4699" y="2858"/>
                <a:ext cx="432" cy="432"/>
              </a:xfrm>
              <a:custGeom>
                <a:avLst/>
                <a:gdLst>
                  <a:gd name="T0" fmla="*/ 12 w 432"/>
                  <a:gd name="T1" fmla="*/ 432 h 432"/>
                  <a:gd name="T2" fmla="*/ 432 w 432"/>
                  <a:gd name="T3" fmla="*/ 12 h 432"/>
                  <a:gd name="T4" fmla="*/ 420 w 432"/>
                  <a:gd name="T5" fmla="*/ 0 h 432"/>
                  <a:gd name="T6" fmla="*/ 0 w 432"/>
                  <a:gd name="T7" fmla="*/ 420 h 432"/>
                  <a:gd name="T8" fmla="*/ 12 w 432"/>
                  <a:gd name="T9" fmla="*/ 432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" h="432">
                    <a:moveTo>
                      <a:pt x="12" y="432"/>
                    </a:moveTo>
                    <a:lnTo>
                      <a:pt x="432" y="12"/>
                    </a:lnTo>
                    <a:lnTo>
                      <a:pt x="420" y="0"/>
                    </a:lnTo>
                    <a:lnTo>
                      <a:pt x="0" y="420"/>
                    </a:lnTo>
                    <a:lnTo>
                      <a:pt x="12" y="432"/>
                    </a:lnTo>
                    <a:close/>
                  </a:path>
                </a:pathLst>
              </a:custGeom>
              <a:solidFill>
                <a:srgbClr val="0C3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任意多边形 231">
                <a:extLst>
                  <a:ext uri="{FF2B5EF4-FFF2-40B4-BE49-F238E27FC236}">
                    <a16:creationId xmlns:a16="http://schemas.microsoft.com/office/drawing/2014/main" id="{629AD514-31A2-4DFA-D38B-34E45EBBC6FD}"/>
                  </a:ext>
                </a:extLst>
              </p:cNvPr>
              <p:cNvSpPr/>
              <p:nvPr/>
            </p:nvSpPr>
            <p:spPr bwMode="auto">
              <a:xfrm>
                <a:off x="1671" y="2535"/>
                <a:ext cx="176" cy="176"/>
              </a:xfrm>
              <a:custGeom>
                <a:avLst/>
                <a:gdLst>
                  <a:gd name="T0" fmla="*/ 74 w 74"/>
                  <a:gd name="T1" fmla="*/ 37 h 74"/>
                  <a:gd name="T2" fmla="*/ 55 w 74"/>
                  <a:gd name="T3" fmla="*/ 74 h 74"/>
                  <a:gd name="T4" fmla="*/ 23 w 74"/>
                  <a:gd name="T5" fmla="*/ 65 h 74"/>
                  <a:gd name="T6" fmla="*/ 0 w 74"/>
                  <a:gd name="T7" fmla="*/ 44 h 74"/>
                  <a:gd name="T8" fmla="*/ 33 w 74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74" y="37"/>
                    </a:moveTo>
                    <a:cubicBezTo>
                      <a:pt x="55" y="74"/>
                      <a:pt x="55" y="74"/>
                      <a:pt x="55" y="74"/>
                    </a:cubicBezTo>
                    <a:cubicBezTo>
                      <a:pt x="55" y="74"/>
                      <a:pt x="41" y="74"/>
                      <a:pt x="23" y="65"/>
                    </a:cubicBezTo>
                    <a:cubicBezTo>
                      <a:pt x="5" y="56"/>
                      <a:pt x="0" y="44"/>
                      <a:pt x="0" y="44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任意多边形 232">
                <a:extLst>
                  <a:ext uri="{FF2B5EF4-FFF2-40B4-BE49-F238E27FC236}">
                    <a16:creationId xmlns:a16="http://schemas.microsoft.com/office/drawing/2014/main" id="{204E0A40-A160-12CF-67CC-5E786EB12C0A}"/>
                  </a:ext>
                </a:extLst>
              </p:cNvPr>
              <p:cNvSpPr/>
              <p:nvPr/>
            </p:nvSpPr>
            <p:spPr bwMode="auto">
              <a:xfrm>
                <a:off x="1716" y="2400"/>
                <a:ext cx="271" cy="263"/>
              </a:xfrm>
              <a:custGeom>
                <a:avLst/>
                <a:gdLst>
                  <a:gd name="T0" fmla="*/ 96 w 114"/>
                  <a:gd name="T1" fmla="*/ 25 h 111"/>
                  <a:gd name="T2" fmla="*/ 68 w 114"/>
                  <a:gd name="T3" fmla="*/ 107 h 111"/>
                  <a:gd name="T4" fmla="*/ 10 w 114"/>
                  <a:gd name="T5" fmla="*/ 52 h 111"/>
                  <a:gd name="T6" fmla="*/ 49 w 114"/>
                  <a:gd name="T7" fmla="*/ 5 h 111"/>
                  <a:gd name="T8" fmla="*/ 96 w 114"/>
                  <a:gd name="T9" fmla="*/ 2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1">
                    <a:moveTo>
                      <a:pt x="96" y="25"/>
                    </a:moveTo>
                    <a:cubicBezTo>
                      <a:pt x="114" y="35"/>
                      <a:pt x="84" y="102"/>
                      <a:pt x="68" y="107"/>
                    </a:cubicBezTo>
                    <a:cubicBezTo>
                      <a:pt x="52" y="111"/>
                      <a:pt x="20" y="79"/>
                      <a:pt x="10" y="52"/>
                    </a:cubicBezTo>
                    <a:cubicBezTo>
                      <a:pt x="0" y="26"/>
                      <a:pt x="31" y="11"/>
                      <a:pt x="49" y="5"/>
                    </a:cubicBezTo>
                    <a:cubicBezTo>
                      <a:pt x="68" y="0"/>
                      <a:pt x="96" y="25"/>
                      <a:pt x="96" y="25"/>
                    </a:cubicBezTo>
                    <a:close/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任意多边形 233">
                <a:extLst>
                  <a:ext uri="{FF2B5EF4-FFF2-40B4-BE49-F238E27FC236}">
                    <a16:creationId xmlns:a16="http://schemas.microsoft.com/office/drawing/2014/main" id="{9E6F4AD2-E050-D944-906A-54BBAB369464}"/>
                  </a:ext>
                </a:extLst>
              </p:cNvPr>
              <p:cNvSpPr/>
              <p:nvPr/>
            </p:nvSpPr>
            <p:spPr bwMode="auto">
              <a:xfrm>
                <a:off x="1909" y="2535"/>
                <a:ext cx="7" cy="14"/>
              </a:xfrm>
              <a:custGeom>
                <a:avLst/>
                <a:gdLst>
                  <a:gd name="T0" fmla="*/ 2 w 3"/>
                  <a:gd name="T1" fmla="*/ 0 h 6"/>
                  <a:gd name="T2" fmla="*/ 1 w 3"/>
                  <a:gd name="T3" fmla="*/ 2 h 6"/>
                  <a:gd name="T4" fmla="*/ 0 w 3"/>
                  <a:gd name="T5" fmla="*/ 4 h 6"/>
                  <a:gd name="T6" fmla="*/ 0 w 3"/>
                  <a:gd name="T7" fmla="*/ 5 h 6"/>
                  <a:gd name="T8" fmla="*/ 0 w 3"/>
                  <a:gd name="T9" fmla="*/ 5 h 6"/>
                  <a:gd name="T10" fmla="*/ 2 w 3"/>
                  <a:gd name="T11" fmla="*/ 5 h 6"/>
                  <a:gd name="T12" fmla="*/ 3 w 3"/>
                  <a:gd name="T13" fmla="*/ 3 h 6"/>
                  <a:gd name="T14" fmla="*/ 3 w 3"/>
                  <a:gd name="T15" fmla="*/ 1 h 6"/>
                  <a:gd name="T16" fmla="*/ 3 w 3"/>
                  <a:gd name="T17" fmla="*/ 0 h 6"/>
                  <a:gd name="T18" fmla="*/ 3 w 3"/>
                  <a:gd name="T19" fmla="*/ 0 h 6"/>
                  <a:gd name="T20" fmla="*/ 2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2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2" y="5"/>
                      <a:pt x="2" y="5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002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任意多边形 234">
                <a:extLst>
                  <a:ext uri="{FF2B5EF4-FFF2-40B4-BE49-F238E27FC236}">
                    <a16:creationId xmlns:a16="http://schemas.microsoft.com/office/drawing/2014/main" id="{F7BD874E-99EE-8219-2E7A-D3C752322E57}"/>
                  </a:ext>
                </a:extLst>
              </p:cNvPr>
              <p:cNvSpPr/>
              <p:nvPr/>
            </p:nvSpPr>
            <p:spPr bwMode="auto">
              <a:xfrm>
                <a:off x="1899" y="2502"/>
                <a:ext cx="40" cy="21"/>
              </a:xfrm>
              <a:custGeom>
                <a:avLst/>
                <a:gdLst>
                  <a:gd name="T0" fmla="*/ 16 w 17"/>
                  <a:gd name="T1" fmla="*/ 9 h 9"/>
                  <a:gd name="T2" fmla="*/ 14 w 17"/>
                  <a:gd name="T3" fmla="*/ 9 h 9"/>
                  <a:gd name="T4" fmla="*/ 1 w 17"/>
                  <a:gd name="T5" fmla="*/ 5 h 9"/>
                  <a:gd name="T6" fmla="*/ 0 w 17"/>
                  <a:gd name="T7" fmla="*/ 4 h 9"/>
                  <a:gd name="T8" fmla="*/ 1 w 17"/>
                  <a:gd name="T9" fmla="*/ 2 h 9"/>
                  <a:gd name="T10" fmla="*/ 17 w 17"/>
                  <a:gd name="T11" fmla="*/ 7 h 9"/>
                  <a:gd name="T12" fmla="*/ 16 w 17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6" y="9"/>
                    </a:moveTo>
                    <a:cubicBezTo>
                      <a:pt x="15" y="9"/>
                      <a:pt x="15" y="9"/>
                      <a:pt x="14" y="9"/>
                    </a:cubicBezTo>
                    <a:cubicBezTo>
                      <a:pt x="14" y="8"/>
                      <a:pt x="11" y="4"/>
                      <a:pt x="1" y="5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2" y="0"/>
                      <a:pt x="17" y="7"/>
                      <a:pt x="17" y="7"/>
                    </a:cubicBezTo>
                    <a:cubicBezTo>
                      <a:pt x="17" y="8"/>
                      <a:pt x="17" y="9"/>
                      <a:pt x="16" y="9"/>
                    </a:cubicBezTo>
                    <a:close/>
                  </a:path>
                </a:pathLst>
              </a:custGeom>
              <a:solidFill>
                <a:srgbClr val="002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任意多边形 235">
                <a:extLst>
                  <a:ext uri="{FF2B5EF4-FFF2-40B4-BE49-F238E27FC236}">
                    <a16:creationId xmlns:a16="http://schemas.microsoft.com/office/drawing/2014/main" id="{278DC8EF-3DB9-21CC-D565-8476067CBB73}"/>
                  </a:ext>
                </a:extLst>
              </p:cNvPr>
              <p:cNvSpPr/>
              <p:nvPr/>
            </p:nvSpPr>
            <p:spPr bwMode="auto">
              <a:xfrm>
                <a:off x="1873" y="2597"/>
                <a:ext cx="29" cy="40"/>
              </a:xfrm>
              <a:custGeom>
                <a:avLst/>
                <a:gdLst>
                  <a:gd name="T0" fmla="*/ 1 w 12"/>
                  <a:gd name="T1" fmla="*/ 0 h 17"/>
                  <a:gd name="T2" fmla="*/ 12 w 12"/>
                  <a:gd name="T3" fmla="*/ 9 h 17"/>
                  <a:gd name="T4" fmla="*/ 4 w 12"/>
                  <a:gd name="T5" fmla="*/ 14 h 17"/>
                  <a:gd name="T6" fmla="*/ 1 w 12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7">
                    <a:moveTo>
                      <a:pt x="1" y="0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8" y="17"/>
                      <a:pt x="4" y="14"/>
                    </a:cubicBezTo>
                    <a:cubicBezTo>
                      <a:pt x="0" y="1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任意多边形 236">
                <a:extLst>
                  <a:ext uri="{FF2B5EF4-FFF2-40B4-BE49-F238E27FC236}">
                    <a16:creationId xmlns:a16="http://schemas.microsoft.com/office/drawing/2014/main" id="{352DA590-530B-255F-C87C-99B7E2BB65C5}"/>
                  </a:ext>
                </a:extLst>
              </p:cNvPr>
              <p:cNvSpPr/>
              <p:nvPr/>
            </p:nvSpPr>
            <p:spPr bwMode="auto">
              <a:xfrm>
                <a:off x="1693" y="2355"/>
                <a:ext cx="296" cy="268"/>
              </a:xfrm>
              <a:custGeom>
                <a:avLst/>
                <a:gdLst>
                  <a:gd name="T0" fmla="*/ 122 w 125"/>
                  <a:gd name="T1" fmla="*/ 59 h 113"/>
                  <a:gd name="T2" fmla="*/ 99 w 125"/>
                  <a:gd name="T3" fmla="*/ 48 h 113"/>
                  <a:gd name="T4" fmla="*/ 82 w 125"/>
                  <a:gd name="T5" fmla="*/ 66 h 113"/>
                  <a:gd name="T6" fmla="*/ 79 w 125"/>
                  <a:gd name="T7" fmla="*/ 71 h 113"/>
                  <a:gd name="T8" fmla="*/ 77 w 125"/>
                  <a:gd name="T9" fmla="*/ 69 h 113"/>
                  <a:gd name="T10" fmla="*/ 76 w 125"/>
                  <a:gd name="T11" fmla="*/ 65 h 113"/>
                  <a:gd name="T12" fmla="*/ 69 w 125"/>
                  <a:gd name="T13" fmla="*/ 62 h 113"/>
                  <a:gd name="T14" fmla="*/ 63 w 125"/>
                  <a:gd name="T15" fmla="*/ 68 h 113"/>
                  <a:gd name="T16" fmla="*/ 64 w 125"/>
                  <a:gd name="T17" fmla="*/ 88 h 113"/>
                  <a:gd name="T18" fmla="*/ 67 w 125"/>
                  <a:gd name="T19" fmla="*/ 90 h 113"/>
                  <a:gd name="T20" fmla="*/ 65 w 125"/>
                  <a:gd name="T21" fmla="*/ 98 h 113"/>
                  <a:gd name="T22" fmla="*/ 38 w 125"/>
                  <a:gd name="T23" fmla="*/ 113 h 113"/>
                  <a:gd name="T24" fmla="*/ 10 w 125"/>
                  <a:gd name="T25" fmla="*/ 93 h 113"/>
                  <a:gd name="T26" fmla="*/ 18 w 125"/>
                  <a:gd name="T27" fmla="*/ 24 h 113"/>
                  <a:gd name="T28" fmla="*/ 63 w 125"/>
                  <a:gd name="T29" fmla="*/ 2 h 113"/>
                  <a:gd name="T30" fmla="*/ 89 w 125"/>
                  <a:gd name="T31" fmla="*/ 13 h 113"/>
                  <a:gd name="T32" fmla="*/ 122 w 125"/>
                  <a:gd name="T33" fmla="*/ 59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5" h="113">
                    <a:moveTo>
                      <a:pt x="122" y="59"/>
                    </a:moveTo>
                    <a:cubicBezTo>
                      <a:pt x="114" y="56"/>
                      <a:pt x="105" y="51"/>
                      <a:pt x="99" y="48"/>
                    </a:cubicBezTo>
                    <a:cubicBezTo>
                      <a:pt x="90" y="50"/>
                      <a:pt x="82" y="57"/>
                      <a:pt x="82" y="66"/>
                    </a:cubicBezTo>
                    <a:cubicBezTo>
                      <a:pt x="82" y="68"/>
                      <a:pt x="81" y="71"/>
                      <a:pt x="79" y="71"/>
                    </a:cubicBezTo>
                    <a:cubicBezTo>
                      <a:pt x="78" y="71"/>
                      <a:pt x="77" y="70"/>
                      <a:pt x="77" y="69"/>
                    </a:cubicBezTo>
                    <a:cubicBezTo>
                      <a:pt x="76" y="67"/>
                      <a:pt x="76" y="66"/>
                      <a:pt x="76" y="65"/>
                    </a:cubicBezTo>
                    <a:cubicBezTo>
                      <a:pt x="75" y="62"/>
                      <a:pt x="71" y="61"/>
                      <a:pt x="69" y="62"/>
                    </a:cubicBezTo>
                    <a:cubicBezTo>
                      <a:pt x="66" y="63"/>
                      <a:pt x="64" y="65"/>
                      <a:pt x="63" y="68"/>
                    </a:cubicBezTo>
                    <a:cubicBezTo>
                      <a:pt x="60" y="74"/>
                      <a:pt x="58" y="82"/>
                      <a:pt x="64" y="88"/>
                    </a:cubicBezTo>
                    <a:cubicBezTo>
                      <a:pt x="65" y="88"/>
                      <a:pt x="66" y="89"/>
                      <a:pt x="67" y="90"/>
                    </a:cubicBezTo>
                    <a:cubicBezTo>
                      <a:pt x="68" y="93"/>
                      <a:pt x="67" y="96"/>
                      <a:pt x="65" y="98"/>
                    </a:cubicBezTo>
                    <a:cubicBezTo>
                      <a:pt x="60" y="105"/>
                      <a:pt x="53" y="113"/>
                      <a:pt x="38" y="113"/>
                    </a:cubicBezTo>
                    <a:cubicBezTo>
                      <a:pt x="28" y="113"/>
                      <a:pt x="11" y="100"/>
                      <a:pt x="10" y="93"/>
                    </a:cubicBezTo>
                    <a:cubicBezTo>
                      <a:pt x="10" y="92"/>
                      <a:pt x="0" y="51"/>
                      <a:pt x="18" y="24"/>
                    </a:cubicBezTo>
                    <a:cubicBezTo>
                      <a:pt x="28" y="10"/>
                      <a:pt x="45" y="0"/>
                      <a:pt x="63" y="2"/>
                    </a:cubicBezTo>
                    <a:cubicBezTo>
                      <a:pt x="74" y="2"/>
                      <a:pt x="84" y="9"/>
                      <a:pt x="89" y="13"/>
                    </a:cubicBezTo>
                    <a:cubicBezTo>
                      <a:pt x="119" y="19"/>
                      <a:pt x="125" y="50"/>
                      <a:pt x="122" y="59"/>
                    </a:cubicBezTo>
                    <a:close/>
                  </a:path>
                </a:pathLst>
              </a:custGeom>
              <a:solidFill>
                <a:srgbClr val="2122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244" name="任意多边形 237">
                <a:extLst>
                  <a:ext uri="{FF2B5EF4-FFF2-40B4-BE49-F238E27FC236}">
                    <a16:creationId xmlns:a16="http://schemas.microsoft.com/office/drawing/2014/main" id="{863E2156-0014-2C1C-5A01-C5E46775C025}"/>
                  </a:ext>
                </a:extLst>
              </p:cNvPr>
              <p:cNvSpPr/>
              <p:nvPr/>
            </p:nvSpPr>
            <p:spPr bwMode="auto">
              <a:xfrm>
                <a:off x="1909" y="2552"/>
                <a:ext cx="38" cy="57"/>
              </a:xfrm>
              <a:custGeom>
                <a:avLst/>
                <a:gdLst>
                  <a:gd name="T0" fmla="*/ 14 w 16"/>
                  <a:gd name="T1" fmla="*/ 0 h 24"/>
                  <a:gd name="T2" fmla="*/ 12 w 16"/>
                  <a:gd name="T3" fmla="*/ 22 h 24"/>
                  <a:gd name="T4" fmla="*/ 0 w 16"/>
                  <a:gd name="T5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4">
                    <a:moveTo>
                      <a:pt x="14" y="0"/>
                    </a:moveTo>
                    <a:cubicBezTo>
                      <a:pt x="14" y="0"/>
                      <a:pt x="16" y="20"/>
                      <a:pt x="12" y="22"/>
                    </a:cubicBezTo>
                    <a:cubicBezTo>
                      <a:pt x="8" y="24"/>
                      <a:pt x="0" y="19"/>
                      <a:pt x="0" y="19"/>
                    </a:cubicBezTo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任意多边形 238">
                <a:extLst>
                  <a:ext uri="{FF2B5EF4-FFF2-40B4-BE49-F238E27FC236}">
                    <a16:creationId xmlns:a16="http://schemas.microsoft.com/office/drawing/2014/main" id="{451E8010-9AEA-5CEC-B74B-94B3A4DCFA3E}"/>
                  </a:ext>
                </a:extLst>
              </p:cNvPr>
              <p:cNvSpPr/>
              <p:nvPr/>
            </p:nvSpPr>
            <p:spPr bwMode="auto">
              <a:xfrm>
                <a:off x="1925" y="3825"/>
                <a:ext cx="275" cy="311"/>
              </a:xfrm>
              <a:custGeom>
                <a:avLst/>
                <a:gdLst>
                  <a:gd name="T0" fmla="*/ 15 w 116"/>
                  <a:gd name="T1" fmla="*/ 8 h 131"/>
                  <a:gd name="T2" fmla="*/ 0 w 116"/>
                  <a:gd name="T3" fmla="*/ 102 h 131"/>
                  <a:gd name="T4" fmla="*/ 0 w 116"/>
                  <a:gd name="T5" fmla="*/ 131 h 131"/>
                  <a:gd name="T6" fmla="*/ 111 w 116"/>
                  <a:gd name="T7" fmla="*/ 130 h 131"/>
                  <a:gd name="T8" fmla="*/ 116 w 116"/>
                  <a:gd name="T9" fmla="*/ 125 h 131"/>
                  <a:gd name="T10" fmla="*/ 113 w 116"/>
                  <a:gd name="T11" fmla="*/ 121 h 131"/>
                  <a:gd name="T12" fmla="*/ 65 w 116"/>
                  <a:gd name="T13" fmla="*/ 99 h 131"/>
                  <a:gd name="T14" fmla="*/ 84 w 116"/>
                  <a:gd name="T1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6" h="131">
                    <a:moveTo>
                      <a:pt x="15" y="8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111" y="130"/>
                      <a:pt x="111" y="130"/>
                      <a:pt x="111" y="130"/>
                    </a:cubicBezTo>
                    <a:cubicBezTo>
                      <a:pt x="114" y="130"/>
                      <a:pt x="116" y="128"/>
                      <a:pt x="116" y="125"/>
                    </a:cubicBezTo>
                    <a:cubicBezTo>
                      <a:pt x="116" y="123"/>
                      <a:pt x="115" y="122"/>
                      <a:pt x="113" y="121"/>
                    </a:cubicBezTo>
                    <a:cubicBezTo>
                      <a:pt x="65" y="99"/>
                      <a:pt x="65" y="99"/>
                      <a:pt x="65" y="99"/>
                    </a:cubicBezTo>
                    <a:cubicBezTo>
                      <a:pt x="84" y="0"/>
                      <a:pt x="84" y="0"/>
                      <a:pt x="84" y="0"/>
                    </a:cubicBezTo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任意多边形 239">
                <a:extLst>
                  <a:ext uri="{FF2B5EF4-FFF2-40B4-BE49-F238E27FC236}">
                    <a16:creationId xmlns:a16="http://schemas.microsoft.com/office/drawing/2014/main" id="{D233BE5D-D704-0E8B-BB3C-5A717A81AF2A}"/>
                  </a:ext>
                </a:extLst>
              </p:cNvPr>
              <p:cNvSpPr/>
              <p:nvPr/>
            </p:nvSpPr>
            <p:spPr bwMode="auto">
              <a:xfrm>
                <a:off x="1911" y="4060"/>
                <a:ext cx="306" cy="102"/>
              </a:xfrm>
              <a:custGeom>
                <a:avLst/>
                <a:gdLst>
                  <a:gd name="T0" fmla="*/ 127 w 129"/>
                  <a:gd name="T1" fmla="*/ 30 h 43"/>
                  <a:gd name="T2" fmla="*/ 122 w 129"/>
                  <a:gd name="T3" fmla="*/ 22 h 43"/>
                  <a:gd name="T4" fmla="*/ 71 w 129"/>
                  <a:gd name="T5" fmla="*/ 0 h 43"/>
                  <a:gd name="T6" fmla="*/ 6 w 129"/>
                  <a:gd name="T7" fmla="*/ 2 h 43"/>
                  <a:gd name="T8" fmla="*/ 0 w 129"/>
                  <a:gd name="T9" fmla="*/ 41 h 43"/>
                  <a:gd name="T10" fmla="*/ 2 w 129"/>
                  <a:gd name="T11" fmla="*/ 43 h 43"/>
                  <a:gd name="T12" fmla="*/ 126 w 129"/>
                  <a:gd name="T13" fmla="*/ 42 h 43"/>
                  <a:gd name="T14" fmla="*/ 127 w 129"/>
                  <a:gd name="T15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" h="43">
                    <a:moveTo>
                      <a:pt x="127" y="30"/>
                    </a:moveTo>
                    <a:cubicBezTo>
                      <a:pt x="126" y="27"/>
                      <a:pt x="124" y="23"/>
                      <a:pt x="122" y="22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42" y="11"/>
                      <a:pt x="6" y="2"/>
                      <a:pt x="6" y="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2"/>
                      <a:pt x="1" y="43"/>
                      <a:pt x="2" y="43"/>
                    </a:cubicBezTo>
                    <a:cubicBezTo>
                      <a:pt x="126" y="42"/>
                      <a:pt x="126" y="42"/>
                      <a:pt x="126" y="42"/>
                    </a:cubicBezTo>
                    <a:cubicBezTo>
                      <a:pt x="129" y="42"/>
                      <a:pt x="127" y="30"/>
                      <a:pt x="127" y="30"/>
                    </a:cubicBezTo>
                    <a:close/>
                  </a:path>
                </a:pathLst>
              </a:custGeom>
              <a:solidFill>
                <a:srgbClr val="486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任意多边形 240">
                <a:extLst>
                  <a:ext uri="{FF2B5EF4-FFF2-40B4-BE49-F238E27FC236}">
                    <a16:creationId xmlns:a16="http://schemas.microsoft.com/office/drawing/2014/main" id="{BB0063A3-1A64-374F-071E-7F87FE22BED1}"/>
                  </a:ext>
                </a:extLst>
              </p:cNvPr>
              <p:cNvSpPr/>
              <p:nvPr/>
            </p:nvSpPr>
            <p:spPr bwMode="auto">
              <a:xfrm>
                <a:off x="2084" y="4062"/>
                <a:ext cx="24" cy="33"/>
              </a:xfrm>
              <a:custGeom>
                <a:avLst/>
                <a:gdLst>
                  <a:gd name="T0" fmla="*/ 3 w 10"/>
                  <a:gd name="T1" fmla="*/ 14 h 14"/>
                  <a:gd name="T2" fmla="*/ 0 w 10"/>
                  <a:gd name="T3" fmla="*/ 12 h 14"/>
                  <a:gd name="T4" fmla="*/ 7 w 10"/>
                  <a:gd name="T5" fmla="*/ 0 h 14"/>
                  <a:gd name="T6" fmla="*/ 10 w 10"/>
                  <a:gd name="T7" fmla="*/ 2 h 14"/>
                  <a:gd name="T8" fmla="*/ 3 w 10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3" y="14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" y="8"/>
                      <a:pt x="5" y="4"/>
                      <a:pt x="7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9"/>
                      <a:pt x="3" y="14"/>
                    </a:cubicBezTo>
                    <a:close/>
                  </a:path>
                </a:pathLst>
              </a:custGeom>
              <a:solidFill>
                <a:srgbClr val="273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任意多边形 241">
                <a:extLst>
                  <a:ext uri="{FF2B5EF4-FFF2-40B4-BE49-F238E27FC236}">
                    <a16:creationId xmlns:a16="http://schemas.microsoft.com/office/drawing/2014/main" id="{A2CDEC04-AC08-DB56-E0F1-3E1EDEC3CEF9}"/>
                  </a:ext>
                </a:extLst>
              </p:cNvPr>
              <p:cNvSpPr/>
              <p:nvPr/>
            </p:nvSpPr>
            <p:spPr bwMode="auto">
              <a:xfrm>
                <a:off x="2103" y="4072"/>
                <a:ext cx="19" cy="28"/>
              </a:xfrm>
              <a:custGeom>
                <a:avLst/>
                <a:gdLst>
                  <a:gd name="T0" fmla="*/ 3 w 8"/>
                  <a:gd name="T1" fmla="*/ 12 h 12"/>
                  <a:gd name="T2" fmla="*/ 0 w 8"/>
                  <a:gd name="T3" fmla="*/ 10 h 12"/>
                  <a:gd name="T4" fmla="*/ 6 w 8"/>
                  <a:gd name="T5" fmla="*/ 0 h 12"/>
                  <a:gd name="T6" fmla="*/ 8 w 8"/>
                  <a:gd name="T7" fmla="*/ 2 h 12"/>
                  <a:gd name="T8" fmla="*/ 3 w 8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3" y="12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4"/>
                      <a:pt x="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5" y="6"/>
                      <a:pt x="4" y="8"/>
                      <a:pt x="3" y="12"/>
                    </a:cubicBezTo>
                    <a:close/>
                  </a:path>
                </a:pathLst>
              </a:custGeom>
              <a:solidFill>
                <a:srgbClr val="273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任意多边形 242">
                <a:extLst>
                  <a:ext uri="{FF2B5EF4-FFF2-40B4-BE49-F238E27FC236}">
                    <a16:creationId xmlns:a16="http://schemas.microsoft.com/office/drawing/2014/main" id="{7E8B63AB-48E5-3183-7522-564579912CE8}"/>
                  </a:ext>
                </a:extLst>
              </p:cNvPr>
              <p:cNvSpPr/>
              <p:nvPr/>
            </p:nvSpPr>
            <p:spPr bwMode="auto">
              <a:xfrm>
                <a:off x="2117" y="4079"/>
                <a:ext cx="19" cy="26"/>
              </a:xfrm>
              <a:custGeom>
                <a:avLst/>
                <a:gdLst>
                  <a:gd name="T0" fmla="*/ 2 w 8"/>
                  <a:gd name="T1" fmla="*/ 11 h 11"/>
                  <a:gd name="T2" fmla="*/ 0 w 8"/>
                  <a:gd name="T3" fmla="*/ 9 h 11"/>
                  <a:gd name="T4" fmla="*/ 5 w 8"/>
                  <a:gd name="T5" fmla="*/ 0 h 11"/>
                  <a:gd name="T6" fmla="*/ 8 w 8"/>
                  <a:gd name="T7" fmla="*/ 1 h 11"/>
                  <a:gd name="T8" fmla="*/ 2 w 8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11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6"/>
                      <a:pt x="3" y="2"/>
                      <a:pt x="5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4"/>
                      <a:pt x="4" y="8"/>
                      <a:pt x="2" y="11"/>
                    </a:cubicBezTo>
                    <a:close/>
                  </a:path>
                </a:pathLst>
              </a:custGeom>
              <a:solidFill>
                <a:srgbClr val="273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矩形 243">
                <a:extLst>
                  <a:ext uri="{FF2B5EF4-FFF2-40B4-BE49-F238E27FC236}">
                    <a16:creationId xmlns:a16="http://schemas.microsoft.com/office/drawing/2014/main" id="{ED7F4DDA-015D-D0CE-5304-CBCD93B94282}"/>
                  </a:ext>
                </a:extLst>
              </p:cNvPr>
              <p:cNvSpPr/>
              <p:nvPr/>
            </p:nvSpPr>
            <p:spPr bwMode="auto">
              <a:xfrm>
                <a:off x="1911" y="4138"/>
                <a:ext cx="304" cy="7"/>
              </a:xfrm>
              <a:prstGeom prst="rect">
                <a:avLst/>
              </a:prstGeom>
              <a:solidFill>
                <a:srgbClr val="273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任意多边形 244">
                <a:extLst>
                  <a:ext uri="{FF2B5EF4-FFF2-40B4-BE49-F238E27FC236}">
                    <a16:creationId xmlns:a16="http://schemas.microsoft.com/office/drawing/2014/main" id="{4E92CA59-5A2E-7712-5A10-A307049FB0BE}"/>
                  </a:ext>
                </a:extLst>
              </p:cNvPr>
              <p:cNvSpPr/>
              <p:nvPr/>
            </p:nvSpPr>
            <p:spPr bwMode="auto">
              <a:xfrm>
                <a:off x="1920" y="4093"/>
                <a:ext cx="81" cy="50"/>
              </a:xfrm>
              <a:custGeom>
                <a:avLst/>
                <a:gdLst>
                  <a:gd name="T0" fmla="*/ 31 w 34"/>
                  <a:gd name="T1" fmla="*/ 21 h 21"/>
                  <a:gd name="T2" fmla="*/ 0 w 34"/>
                  <a:gd name="T3" fmla="*/ 3 h 21"/>
                  <a:gd name="T4" fmla="*/ 0 w 34"/>
                  <a:gd name="T5" fmla="*/ 0 h 21"/>
                  <a:gd name="T6" fmla="*/ 34 w 34"/>
                  <a:gd name="T7" fmla="*/ 20 h 21"/>
                  <a:gd name="T8" fmla="*/ 31 w 34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1">
                    <a:moveTo>
                      <a:pt x="31" y="21"/>
                    </a:moveTo>
                    <a:cubicBezTo>
                      <a:pt x="28" y="4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1" y="1"/>
                      <a:pt x="34" y="20"/>
                    </a:cubicBezTo>
                    <a:lnTo>
                      <a:pt x="31" y="21"/>
                    </a:lnTo>
                    <a:close/>
                  </a:path>
                </a:pathLst>
              </a:custGeom>
              <a:solidFill>
                <a:srgbClr val="273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任意多边形 245">
                <a:extLst>
                  <a:ext uri="{FF2B5EF4-FFF2-40B4-BE49-F238E27FC236}">
                    <a16:creationId xmlns:a16="http://schemas.microsoft.com/office/drawing/2014/main" id="{1B8A404F-3CDE-146D-3955-417C203D87B3}"/>
                  </a:ext>
                </a:extLst>
              </p:cNvPr>
              <p:cNvSpPr/>
              <p:nvPr/>
            </p:nvSpPr>
            <p:spPr bwMode="auto">
              <a:xfrm>
                <a:off x="2148" y="4098"/>
                <a:ext cx="29" cy="45"/>
              </a:xfrm>
              <a:custGeom>
                <a:avLst/>
                <a:gdLst>
                  <a:gd name="T0" fmla="*/ 3 w 12"/>
                  <a:gd name="T1" fmla="*/ 19 h 19"/>
                  <a:gd name="T2" fmla="*/ 0 w 12"/>
                  <a:gd name="T3" fmla="*/ 18 h 19"/>
                  <a:gd name="T4" fmla="*/ 10 w 12"/>
                  <a:gd name="T5" fmla="*/ 0 h 19"/>
                  <a:gd name="T6" fmla="*/ 12 w 12"/>
                  <a:gd name="T7" fmla="*/ 2 h 19"/>
                  <a:gd name="T8" fmla="*/ 3 w 12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3" y="19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2" y="12"/>
                      <a:pt x="10" y="1"/>
                      <a:pt x="10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4" y="14"/>
                      <a:pt x="3" y="19"/>
                    </a:cubicBezTo>
                    <a:close/>
                  </a:path>
                </a:pathLst>
              </a:custGeom>
              <a:solidFill>
                <a:srgbClr val="273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任意多边形 246">
                <a:extLst>
                  <a:ext uri="{FF2B5EF4-FFF2-40B4-BE49-F238E27FC236}">
                    <a16:creationId xmlns:a16="http://schemas.microsoft.com/office/drawing/2014/main" id="{B58CE8A6-4D8E-EA42-BD10-30A7801AED0B}"/>
                  </a:ext>
                </a:extLst>
              </p:cNvPr>
              <p:cNvSpPr/>
              <p:nvPr/>
            </p:nvSpPr>
            <p:spPr bwMode="auto">
              <a:xfrm>
                <a:off x="850" y="3874"/>
                <a:ext cx="307" cy="276"/>
              </a:xfrm>
              <a:custGeom>
                <a:avLst/>
                <a:gdLst>
                  <a:gd name="T0" fmla="*/ 121 w 129"/>
                  <a:gd name="T1" fmla="*/ 12 h 116"/>
                  <a:gd name="T2" fmla="*/ 28 w 129"/>
                  <a:gd name="T3" fmla="*/ 1 h 116"/>
                  <a:gd name="T4" fmla="*/ 0 w 129"/>
                  <a:gd name="T5" fmla="*/ 0 h 116"/>
                  <a:gd name="T6" fmla="*/ 0 w 129"/>
                  <a:gd name="T7" fmla="*/ 111 h 116"/>
                  <a:gd name="T8" fmla="*/ 5 w 129"/>
                  <a:gd name="T9" fmla="*/ 116 h 116"/>
                  <a:gd name="T10" fmla="*/ 10 w 129"/>
                  <a:gd name="T11" fmla="*/ 113 h 116"/>
                  <a:gd name="T12" fmla="*/ 32 w 129"/>
                  <a:gd name="T13" fmla="*/ 65 h 116"/>
                  <a:gd name="T14" fmla="*/ 129 w 129"/>
                  <a:gd name="T15" fmla="*/ 7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" h="116">
                    <a:moveTo>
                      <a:pt x="121" y="12"/>
                    </a:moveTo>
                    <a:cubicBezTo>
                      <a:pt x="28" y="1"/>
                      <a:pt x="28" y="1"/>
                      <a:pt x="28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14"/>
                      <a:pt x="3" y="116"/>
                      <a:pt x="5" y="116"/>
                    </a:cubicBezTo>
                    <a:cubicBezTo>
                      <a:pt x="7" y="116"/>
                      <a:pt x="9" y="115"/>
                      <a:pt x="10" y="11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129" y="76"/>
                      <a:pt x="129" y="76"/>
                      <a:pt x="129" y="76"/>
                    </a:cubicBezTo>
                  </a:path>
                </a:pathLst>
              </a:custGeom>
              <a:solidFill>
                <a:srgbClr val="F88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任意多边形 247">
                <a:extLst>
                  <a:ext uri="{FF2B5EF4-FFF2-40B4-BE49-F238E27FC236}">
                    <a16:creationId xmlns:a16="http://schemas.microsoft.com/office/drawing/2014/main" id="{BD645964-6263-3A9E-29C8-F4F585374747}"/>
                  </a:ext>
                </a:extLst>
              </p:cNvPr>
              <p:cNvSpPr/>
              <p:nvPr/>
            </p:nvSpPr>
            <p:spPr bwMode="auto">
              <a:xfrm>
                <a:off x="824" y="3860"/>
                <a:ext cx="102" cy="307"/>
              </a:xfrm>
              <a:custGeom>
                <a:avLst/>
                <a:gdLst>
                  <a:gd name="T0" fmla="*/ 12 w 43"/>
                  <a:gd name="T1" fmla="*/ 127 h 129"/>
                  <a:gd name="T2" fmla="*/ 21 w 43"/>
                  <a:gd name="T3" fmla="*/ 122 h 129"/>
                  <a:gd name="T4" fmla="*/ 43 w 43"/>
                  <a:gd name="T5" fmla="*/ 71 h 129"/>
                  <a:gd name="T6" fmla="*/ 40 w 43"/>
                  <a:gd name="T7" fmla="*/ 6 h 129"/>
                  <a:gd name="T8" fmla="*/ 2 w 43"/>
                  <a:gd name="T9" fmla="*/ 0 h 129"/>
                  <a:gd name="T10" fmla="*/ 0 w 43"/>
                  <a:gd name="T11" fmla="*/ 2 h 129"/>
                  <a:gd name="T12" fmla="*/ 0 w 43"/>
                  <a:gd name="T13" fmla="*/ 126 h 129"/>
                  <a:gd name="T14" fmla="*/ 12 w 43"/>
                  <a:gd name="T15" fmla="*/ 12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129">
                    <a:moveTo>
                      <a:pt x="12" y="127"/>
                    </a:moveTo>
                    <a:cubicBezTo>
                      <a:pt x="16" y="126"/>
                      <a:pt x="20" y="124"/>
                      <a:pt x="21" y="122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32" y="43"/>
                      <a:pt x="40" y="6"/>
                      <a:pt x="40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29"/>
                      <a:pt x="12" y="127"/>
                      <a:pt x="12" y="127"/>
                    </a:cubicBezTo>
                    <a:close/>
                  </a:path>
                </a:pathLst>
              </a:custGeom>
              <a:solidFill>
                <a:srgbClr val="486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任意多边形 248">
                <a:extLst>
                  <a:ext uri="{FF2B5EF4-FFF2-40B4-BE49-F238E27FC236}">
                    <a16:creationId xmlns:a16="http://schemas.microsoft.com/office/drawing/2014/main" id="{CEFF8B51-3FCC-0919-A405-CDBF0254560D}"/>
                  </a:ext>
                </a:extLst>
              </p:cNvPr>
              <p:cNvSpPr/>
              <p:nvPr/>
            </p:nvSpPr>
            <p:spPr bwMode="auto">
              <a:xfrm>
                <a:off x="891" y="4034"/>
                <a:ext cx="33" cy="23"/>
              </a:xfrm>
              <a:custGeom>
                <a:avLst/>
                <a:gdLst>
                  <a:gd name="T0" fmla="*/ 12 w 14"/>
                  <a:gd name="T1" fmla="*/ 10 h 10"/>
                  <a:gd name="T2" fmla="*/ 0 w 14"/>
                  <a:gd name="T3" fmla="*/ 3 h 10"/>
                  <a:gd name="T4" fmla="*/ 1 w 14"/>
                  <a:gd name="T5" fmla="*/ 0 h 10"/>
                  <a:gd name="T6" fmla="*/ 14 w 14"/>
                  <a:gd name="T7" fmla="*/ 8 h 10"/>
                  <a:gd name="T8" fmla="*/ 12 w 1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10"/>
                    </a:moveTo>
                    <a:cubicBezTo>
                      <a:pt x="8" y="7"/>
                      <a:pt x="4" y="5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6" y="2"/>
                      <a:pt x="10" y="5"/>
                      <a:pt x="14" y="8"/>
                    </a:cubicBezTo>
                    <a:lnTo>
                      <a:pt x="12" y="10"/>
                    </a:lnTo>
                    <a:close/>
                  </a:path>
                </a:pathLst>
              </a:custGeom>
              <a:solidFill>
                <a:srgbClr val="273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任意多边形 249">
                <a:extLst>
                  <a:ext uri="{FF2B5EF4-FFF2-40B4-BE49-F238E27FC236}">
                    <a16:creationId xmlns:a16="http://schemas.microsoft.com/office/drawing/2014/main" id="{B18A8918-1742-1D08-2F12-E26CBB01545A}"/>
                  </a:ext>
                </a:extLst>
              </p:cNvPr>
              <p:cNvSpPr/>
              <p:nvPr/>
            </p:nvSpPr>
            <p:spPr bwMode="auto">
              <a:xfrm>
                <a:off x="886" y="4053"/>
                <a:ext cx="28" cy="21"/>
              </a:xfrm>
              <a:custGeom>
                <a:avLst/>
                <a:gdLst>
                  <a:gd name="T0" fmla="*/ 10 w 12"/>
                  <a:gd name="T1" fmla="*/ 9 h 9"/>
                  <a:gd name="T2" fmla="*/ 0 w 12"/>
                  <a:gd name="T3" fmla="*/ 3 h 9"/>
                  <a:gd name="T4" fmla="*/ 1 w 12"/>
                  <a:gd name="T5" fmla="*/ 0 h 9"/>
                  <a:gd name="T6" fmla="*/ 12 w 12"/>
                  <a:gd name="T7" fmla="*/ 6 h 9"/>
                  <a:gd name="T8" fmla="*/ 10 w 12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0" y="9"/>
                    </a:moveTo>
                    <a:cubicBezTo>
                      <a:pt x="6" y="6"/>
                      <a:pt x="4" y="4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5" y="2"/>
                      <a:pt x="7" y="3"/>
                      <a:pt x="12" y="6"/>
                    </a:cubicBezTo>
                    <a:lnTo>
                      <a:pt x="10" y="9"/>
                    </a:lnTo>
                    <a:close/>
                  </a:path>
                </a:pathLst>
              </a:custGeom>
              <a:solidFill>
                <a:srgbClr val="273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任意多边形 250">
                <a:extLst>
                  <a:ext uri="{FF2B5EF4-FFF2-40B4-BE49-F238E27FC236}">
                    <a16:creationId xmlns:a16="http://schemas.microsoft.com/office/drawing/2014/main" id="{DE9A82CF-B222-18BB-D25A-C79B40E4798A}"/>
                  </a:ext>
                </a:extLst>
              </p:cNvPr>
              <p:cNvSpPr/>
              <p:nvPr/>
            </p:nvSpPr>
            <p:spPr bwMode="auto">
              <a:xfrm>
                <a:off x="881" y="4067"/>
                <a:ext cx="26" cy="19"/>
              </a:xfrm>
              <a:custGeom>
                <a:avLst/>
                <a:gdLst>
                  <a:gd name="T0" fmla="*/ 9 w 11"/>
                  <a:gd name="T1" fmla="*/ 8 h 8"/>
                  <a:gd name="T2" fmla="*/ 0 w 11"/>
                  <a:gd name="T3" fmla="*/ 3 h 8"/>
                  <a:gd name="T4" fmla="*/ 1 w 11"/>
                  <a:gd name="T5" fmla="*/ 0 h 8"/>
                  <a:gd name="T6" fmla="*/ 11 w 11"/>
                  <a:gd name="T7" fmla="*/ 6 h 8"/>
                  <a:gd name="T8" fmla="*/ 9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8"/>
                    </a:moveTo>
                    <a:cubicBezTo>
                      <a:pt x="7" y="6"/>
                      <a:pt x="3" y="4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1"/>
                      <a:pt x="8" y="3"/>
                      <a:pt x="11" y="6"/>
                    </a:cubicBez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273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任意多边形 251">
                <a:extLst>
                  <a:ext uri="{FF2B5EF4-FFF2-40B4-BE49-F238E27FC236}">
                    <a16:creationId xmlns:a16="http://schemas.microsoft.com/office/drawing/2014/main" id="{427DF7FE-4765-34AD-DA97-58B959CAA64F}"/>
                  </a:ext>
                </a:extLst>
              </p:cNvPr>
              <p:cNvSpPr/>
              <p:nvPr/>
            </p:nvSpPr>
            <p:spPr bwMode="auto">
              <a:xfrm>
                <a:off x="839" y="3860"/>
                <a:ext cx="9" cy="304"/>
              </a:xfrm>
              <a:custGeom>
                <a:avLst/>
                <a:gdLst>
                  <a:gd name="T0" fmla="*/ 2 w 9"/>
                  <a:gd name="T1" fmla="*/ 304 h 304"/>
                  <a:gd name="T2" fmla="*/ 0 w 9"/>
                  <a:gd name="T3" fmla="*/ 0 h 304"/>
                  <a:gd name="T4" fmla="*/ 7 w 9"/>
                  <a:gd name="T5" fmla="*/ 0 h 304"/>
                  <a:gd name="T6" fmla="*/ 9 w 9"/>
                  <a:gd name="T7" fmla="*/ 304 h 304"/>
                  <a:gd name="T8" fmla="*/ 2 w 9"/>
                  <a:gd name="T9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4">
                    <a:moveTo>
                      <a:pt x="2" y="304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9" y="304"/>
                    </a:lnTo>
                    <a:lnTo>
                      <a:pt x="2" y="304"/>
                    </a:lnTo>
                    <a:close/>
                  </a:path>
                </a:pathLst>
              </a:custGeom>
              <a:solidFill>
                <a:srgbClr val="273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任意多边形 252">
                <a:extLst>
                  <a:ext uri="{FF2B5EF4-FFF2-40B4-BE49-F238E27FC236}">
                    <a16:creationId xmlns:a16="http://schemas.microsoft.com/office/drawing/2014/main" id="{B63307CE-B2DB-E924-A4D5-B5C6A41B919C}"/>
                  </a:ext>
                </a:extLst>
              </p:cNvPr>
              <p:cNvSpPr/>
              <p:nvPr/>
            </p:nvSpPr>
            <p:spPr bwMode="auto">
              <a:xfrm>
                <a:off x="843" y="3870"/>
                <a:ext cx="48" cy="80"/>
              </a:xfrm>
              <a:custGeom>
                <a:avLst/>
                <a:gdLst>
                  <a:gd name="T0" fmla="*/ 0 w 20"/>
                  <a:gd name="T1" fmla="*/ 34 h 34"/>
                  <a:gd name="T2" fmla="*/ 0 w 20"/>
                  <a:gd name="T3" fmla="*/ 31 h 34"/>
                  <a:gd name="T4" fmla="*/ 17 w 20"/>
                  <a:gd name="T5" fmla="*/ 0 h 34"/>
                  <a:gd name="T6" fmla="*/ 20 w 20"/>
                  <a:gd name="T7" fmla="*/ 0 h 34"/>
                  <a:gd name="T8" fmla="*/ 0 w 20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4">
                    <a:moveTo>
                      <a:pt x="0" y="34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16" y="29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19" y="31"/>
                      <a:pt x="0" y="34"/>
                    </a:cubicBezTo>
                    <a:close/>
                  </a:path>
                </a:pathLst>
              </a:custGeom>
              <a:solidFill>
                <a:srgbClr val="273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" name="任意多边形 6">
              <a:extLst>
                <a:ext uri="{FF2B5EF4-FFF2-40B4-BE49-F238E27FC236}">
                  <a16:creationId xmlns:a16="http://schemas.microsoft.com/office/drawing/2014/main" id="{67295F0C-0516-0098-9B3B-AF9ED3D84CFB}"/>
                </a:ext>
              </a:extLst>
            </p:cNvPr>
            <p:cNvSpPr/>
            <p:nvPr/>
          </p:nvSpPr>
          <p:spPr bwMode="auto">
            <a:xfrm>
              <a:off x="2807453" y="5555529"/>
              <a:ext cx="47183" cy="34016"/>
            </a:xfrm>
            <a:custGeom>
              <a:avLst/>
              <a:gdLst>
                <a:gd name="T0" fmla="*/ 17 w 18"/>
                <a:gd name="T1" fmla="*/ 13 h 13"/>
                <a:gd name="T2" fmla="*/ 0 w 18"/>
                <a:gd name="T3" fmla="*/ 3 h 13"/>
                <a:gd name="T4" fmla="*/ 1 w 18"/>
                <a:gd name="T5" fmla="*/ 0 h 13"/>
                <a:gd name="T6" fmla="*/ 18 w 18"/>
                <a:gd name="T7" fmla="*/ 10 h 13"/>
                <a:gd name="T8" fmla="*/ 17 w 18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7" y="13"/>
                  </a:moveTo>
                  <a:cubicBezTo>
                    <a:pt x="17" y="13"/>
                    <a:pt x="5" y="5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6" y="2"/>
                    <a:pt x="18" y="10"/>
                    <a:pt x="18" y="10"/>
                  </a:cubicBezTo>
                  <a:lnTo>
                    <a:pt x="17" y="13"/>
                  </a:lnTo>
                  <a:close/>
                </a:path>
              </a:pathLst>
            </a:custGeom>
            <a:solidFill>
              <a:srgbClr val="273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任意多边形 7">
              <a:extLst>
                <a:ext uri="{FF2B5EF4-FFF2-40B4-BE49-F238E27FC236}">
                  <a16:creationId xmlns:a16="http://schemas.microsoft.com/office/drawing/2014/main" id="{EDB0134C-64CD-DE11-0833-CB172692A141}"/>
                </a:ext>
              </a:extLst>
            </p:cNvPr>
            <p:cNvSpPr/>
            <p:nvPr/>
          </p:nvSpPr>
          <p:spPr bwMode="auto">
            <a:xfrm>
              <a:off x="2927056" y="4560296"/>
              <a:ext cx="805404" cy="1067653"/>
            </a:xfrm>
            <a:custGeom>
              <a:avLst/>
              <a:gdLst>
                <a:gd name="T0" fmla="*/ 134 w 309"/>
                <a:gd name="T1" fmla="*/ 40 h 410"/>
                <a:gd name="T2" fmla="*/ 146 w 309"/>
                <a:gd name="T3" fmla="*/ 171 h 410"/>
                <a:gd name="T4" fmla="*/ 164 w 309"/>
                <a:gd name="T5" fmla="*/ 296 h 410"/>
                <a:gd name="T6" fmla="*/ 0 w 309"/>
                <a:gd name="T7" fmla="*/ 289 h 410"/>
                <a:gd name="T8" fmla="*/ 2 w 309"/>
                <a:gd name="T9" fmla="*/ 398 h 410"/>
                <a:gd name="T10" fmla="*/ 220 w 309"/>
                <a:gd name="T11" fmla="*/ 410 h 410"/>
                <a:gd name="T12" fmla="*/ 291 w 309"/>
                <a:gd name="T13" fmla="*/ 376 h 410"/>
                <a:gd name="T14" fmla="*/ 283 w 309"/>
                <a:gd name="T15" fmla="*/ 131 h 410"/>
                <a:gd name="T16" fmla="*/ 254 w 309"/>
                <a:gd name="T17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410">
                  <a:moveTo>
                    <a:pt x="134" y="40"/>
                  </a:moveTo>
                  <a:cubicBezTo>
                    <a:pt x="114" y="94"/>
                    <a:pt x="146" y="171"/>
                    <a:pt x="146" y="171"/>
                  </a:cubicBezTo>
                  <a:cubicBezTo>
                    <a:pt x="164" y="296"/>
                    <a:pt x="164" y="296"/>
                    <a:pt x="164" y="296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2" y="398"/>
                    <a:pt x="2" y="398"/>
                    <a:pt x="2" y="398"/>
                  </a:cubicBezTo>
                  <a:cubicBezTo>
                    <a:pt x="2" y="398"/>
                    <a:pt x="177" y="410"/>
                    <a:pt x="220" y="410"/>
                  </a:cubicBezTo>
                  <a:cubicBezTo>
                    <a:pt x="262" y="410"/>
                    <a:pt x="278" y="401"/>
                    <a:pt x="291" y="376"/>
                  </a:cubicBezTo>
                  <a:cubicBezTo>
                    <a:pt x="309" y="339"/>
                    <a:pt x="283" y="135"/>
                    <a:pt x="283" y="131"/>
                  </a:cubicBezTo>
                  <a:cubicBezTo>
                    <a:pt x="254" y="0"/>
                    <a:pt x="254" y="0"/>
                    <a:pt x="254" y="0"/>
                  </a:cubicBezTo>
                </a:path>
              </a:pathLst>
            </a:custGeom>
            <a:solidFill>
              <a:srgbClr val="222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任意多边形 8">
              <a:extLst>
                <a:ext uri="{FF2B5EF4-FFF2-40B4-BE49-F238E27FC236}">
                  <a16:creationId xmlns:a16="http://schemas.microsoft.com/office/drawing/2014/main" id="{DF6450E4-D3B9-BB86-EC24-453E443881F8}"/>
                </a:ext>
              </a:extLst>
            </p:cNvPr>
            <p:cNvSpPr/>
            <p:nvPr/>
          </p:nvSpPr>
          <p:spPr bwMode="auto">
            <a:xfrm>
              <a:off x="2974239" y="5315225"/>
              <a:ext cx="13167" cy="284195"/>
            </a:xfrm>
            <a:custGeom>
              <a:avLst/>
              <a:gdLst>
                <a:gd name="T0" fmla="*/ 5 w 12"/>
                <a:gd name="T1" fmla="*/ 259 h 259"/>
                <a:gd name="T2" fmla="*/ 0 w 12"/>
                <a:gd name="T3" fmla="*/ 0 h 259"/>
                <a:gd name="T4" fmla="*/ 7 w 12"/>
                <a:gd name="T5" fmla="*/ 0 h 259"/>
                <a:gd name="T6" fmla="*/ 12 w 12"/>
                <a:gd name="T7" fmla="*/ 259 h 259"/>
                <a:gd name="T8" fmla="*/ 5 w 12"/>
                <a:gd name="T9" fmla="*/ 25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59">
                  <a:moveTo>
                    <a:pt x="5" y="259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2" y="259"/>
                  </a:lnTo>
                  <a:lnTo>
                    <a:pt x="5" y="259"/>
                  </a:lnTo>
                  <a:close/>
                </a:path>
              </a:pathLst>
            </a:custGeom>
            <a:solidFill>
              <a:srgbClr val="474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任意多边形 9">
              <a:extLst>
                <a:ext uri="{FF2B5EF4-FFF2-40B4-BE49-F238E27FC236}">
                  <a16:creationId xmlns:a16="http://schemas.microsoft.com/office/drawing/2014/main" id="{FFBB4224-8EDE-F53D-B2E5-7887FB96A20F}"/>
                </a:ext>
              </a:extLst>
            </p:cNvPr>
            <p:cNvSpPr/>
            <p:nvPr/>
          </p:nvSpPr>
          <p:spPr bwMode="auto">
            <a:xfrm>
              <a:off x="3375844" y="4693067"/>
              <a:ext cx="950244" cy="760415"/>
            </a:xfrm>
            <a:custGeom>
              <a:avLst/>
              <a:gdLst>
                <a:gd name="T0" fmla="*/ 18 w 365"/>
                <a:gd name="T1" fmla="*/ 18 h 292"/>
                <a:gd name="T2" fmla="*/ 94 w 365"/>
                <a:gd name="T3" fmla="*/ 133 h 292"/>
                <a:gd name="T4" fmla="*/ 243 w 365"/>
                <a:gd name="T5" fmla="*/ 145 h 292"/>
                <a:gd name="T6" fmla="*/ 225 w 365"/>
                <a:gd name="T7" fmla="*/ 292 h 292"/>
                <a:gd name="T8" fmla="*/ 332 w 365"/>
                <a:gd name="T9" fmla="*/ 292 h 292"/>
                <a:gd name="T10" fmla="*/ 360 w 365"/>
                <a:gd name="T11" fmla="*/ 108 h 292"/>
                <a:gd name="T12" fmla="*/ 304 w 365"/>
                <a:gd name="T13" fmla="*/ 32 h 292"/>
                <a:gd name="T14" fmla="*/ 169 w 365"/>
                <a:gd name="T15" fmla="*/ 21 h 292"/>
                <a:gd name="T16" fmla="*/ 152 w 365"/>
                <a:gd name="T1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5" h="292">
                  <a:moveTo>
                    <a:pt x="18" y="18"/>
                  </a:moveTo>
                  <a:cubicBezTo>
                    <a:pt x="18" y="18"/>
                    <a:pt x="0" y="113"/>
                    <a:pt x="94" y="133"/>
                  </a:cubicBezTo>
                  <a:cubicBezTo>
                    <a:pt x="136" y="142"/>
                    <a:pt x="243" y="145"/>
                    <a:pt x="243" y="145"/>
                  </a:cubicBezTo>
                  <a:cubicBezTo>
                    <a:pt x="225" y="292"/>
                    <a:pt x="225" y="292"/>
                    <a:pt x="225" y="292"/>
                  </a:cubicBezTo>
                  <a:cubicBezTo>
                    <a:pt x="332" y="292"/>
                    <a:pt x="332" y="292"/>
                    <a:pt x="332" y="292"/>
                  </a:cubicBezTo>
                  <a:cubicBezTo>
                    <a:pt x="332" y="292"/>
                    <a:pt x="354" y="181"/>
                    <a:pt x="360" y="108"/>
                  </a:cubicBezTo>
                  <a:cubicBezTo>
                    <a:pt x="365" y="58"/>
                    <a:pt x="344" y="37"/>
                    <a:pt x="304" y="32"/>
                  </a:cubicBezTo>
                  <a:cubicBezTo>
                    <a:pt x="270" y="27"/>
                    <a:pt x="169" y="21"/>
                    <a:pt x="169" y="21"/>
                  </a:cubicBezTo>
                  <a:cubicBezTo>
                    <a:pt x="152" y="0"/>
                    <a:pt x="152" y="0"/>
                    <a:pt x="152" y="0"/>
                  </a:cubicBezTo>
                </a:path>
              </a:pathLst>
            </a:custGeom>
            <a:solidFill>
              <a:srgbClr val="222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46808DD3-2E1F-2268-8EEF-9A72F50B82A4}"/>
                </a:ext>
              </a:extLst>
            </p:cNvPr>
            <p:cNvSpPr/>
            <p:nvPr/>
          </p:nvSpPr>
          <p:spPr bwMode="auto">
            <a:xfrm>
              <a:off x="3414249" y="4818157"/>
              <a:ext cx="260055" cy="233721"/>
            </a:xfrm>
            <a:custGeom>
              <a:avLst/>
              <a:gdLst>
                <a:gd name="T0" fmla="*/ 100 w 100"/>
                <a:gd name="T1" fmla="*/ 90 h 90"/>
                <a:gd name="T2" fmla="*/ 0 w 100"/>
                <a:gd name="T3" fmla="*/ 0 h 90"/>
                <a:gd name="T4" fmla="*/ 3 w 100"/>
                <a:gd name="T5" fmla="*/ 0 h 90"/>
                <a:gd name="T6" fmla="*/ 100 w 100"/>
                <a:gd name="T7" fmla="*/ 87 h 90"/>
                <a:gd name="T8" fmla="*/ 100 w 100"/>
                <a:gd name="T9" fmla="*/ 87 h 90"/>
                <a:gd name="T10" fmla="*/ 100 w 100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90">
                  <a:moveTo>
                    <a:pt x="100" y="90"/>
                  </a:moveTo>
                  <a:cubicBezTo>
                    <a:pt x="99" y="90"/>
                    <a:pt x="19" y="8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2" y="86"/>
                    <a:pt x="99" y="87"/>
                    <a:pt x="100" y="87"/>
                  </a:cubicBezTo>
                  <a:cubicBezTo>
                    <a:pt x="100" y="87"/>
                    <a:pt x="100" y="87"/>
                    <a:pt x="100" y="87"/>
                  </a:cubicBezTo>
                  <a:cubicBezTo>
                    <a:pt x="100" y="90"/>
                    <a:pt x="100" y="90"/>
                    <a:pt x="100" y="90"/>
                  </a:cubicBezTo>
                  <a:close/>
                </a:path>
              </a:pathLst>
            </a:custGeom>
            <a:solidFill>
              <a:srgbClr val="474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1B86A837-32A1-5E22-BC41-F92D710F5546}"/>
                </a:ext>
              </a:extLst>
            </p:cNvPr>
            <p:cNvSpPr/>
            <p:nvPr/>
          </p:nvSpPr>
          <p:spPr bwMode="auto">
            <a:xfrm>
              <a:off x="3526171" y="4791822"/>
              <a:ext cx="130576" cy="15362"/>
            </a:xfrm>
            <a:custGeom>
              <a:avLst/>
              <a:gdLst>
                <a:gd name="T0" fmla="*/ 36 w 50"/>
                <a:gd name="T1" fmla="*/ 6 h 6"/>
                <a:gd name="T2" fmla="*/ 0 w 50"/>
                <a:gd name="T3" fmla="*/ 3 h 6"/>
                <a:gd name="T4" fmla="*/ 1 w 50"/>
                <a:gd name="T5" fmla="*/ 0 h 6"/>
                <a:gd name="T6" fmla="*/ 50 w 50"/>
                <a:gd name="T7" fmla="*/ 2 h 6"/>
                <a:gd name="T8" fmla="*/ 50 w 50"/>
                <a:gd name="T9" fmla="*/ 5 h 6"/>
                <a:gd name="T10" fmla="*/ 36 w 50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6">
                  <a:moveTo>
                    <a:pt x="36" y="6"/>
                  </a:moveTo>
                  <a:cubicBezTo>
                    <a:pt x="15" y="6"/>
                    <a:pt x="1" y="3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3" y="4"/>
                    <a:pt x="50" y="2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5" y="6"/>
                    <a:pt x="40" y="6"/>
                    <a:pt x="36" y="6"/>
                  </a:cubicBezTo>
                  <a:close/>
                </a:path>
              </a:pathLst>
            </a:custGeom>
            <a:solidFill>
              <a:srgbClr val="474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任意多边形 12">
              <a:extLst>
                <a:ext uri="{FF2B5EF4-FFF2-40B4-BE49-F238E27FC236}">
                  <a16:creationId xmlns:a16="http://schemas.microsoft.com/office/drawing/2014/main" id="{44A94E07-289D-E869-103F-E453C867C7B7}"/>
                </a:ext>
              </a:extLst>
            </p:cNvPr>
            <p:cNvSpPr/>
            <p:nvPr/>
          </p:nvSpPr>
          <p:spPr bwMode="auto">
            <a:xfrm>
              <a:off x="3258435" y="4760001"/>
              <a:ext cx="91074" cy="20848"/>
            </a:xfrm>
            <a:custGeom>
              <a:avLst/>
              <a:gdLst>
                <a:gd name="T0" fmla="*/ 35 w 35"/>
                <a:gd name="T1" fmla="*/ 8 h 8"/>
                <a:gd name="T2" fmla="*/ 0 w 35"/>
                <a:gd name="T3" fmla="*/ 3 h 8"/>
                <a:gd name="T4" fmla="*/ 1 w 35"/>
                <a:gd name="T5" fmla="*/ 0 h 8"/>
                <a:gd name="T6" fmla="*/ 35 w 35"/>
                <a:gd name="T7" fmla="*/ 5 h 8"/>
                <a:gd name="T8" fmla="*/ 35 w 35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8">
                  <a:moveTo>
                    <a:pt x="35" y="8"/>
                  </a:moveTo>
                  <a:cubicBezTo>
                    <a:pt x="21" y="8"/>
                    <a:pt x="1" y="3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2" y="6"/>
                    <a:pt x="35" y="5"/>
                  </a:cubicBezTo>
                  <a:cubicBezTo>
                    <a:pt x="35" y="8"/>
                    <a:pt x="35" y="8"/>
                    <a:pt x="35" y="8"/>
                  </a:cubicBezTo>
                  <a:close/>
                </a:path>
              </a:pathLst>
            </a:custGeom>
            <a:solidFill>
              <a:srgbClr val="474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id="{7F9ED5AA-DF60-546B-3F14-30D0AD3B10CB}"/>
                </a:ext>
              </a:extLst>
            </p:cNvPr>
            <p:cNvSpPr/>
            <p:nvPr/>
          </p:nvSpPr>
          <p:spPr bwMode="auto">
            <a:xfrm>
              <a:off x="3979348" y="5398618"/>
              <a:ext cx="271028" cy="7681"/>
            </a:xfrm>
            <a:prstGeom prst="rect">
              <a:avLst/>
            </a:prstGeom>
            <a:solidFill>
              <a:srgbClr val="474B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矩形 14">
              <a:extLst>
                <a:ext uri="{FF2B5EF4-FFF2-40B4-BE49-F238E27FC236}">
                  <a16:creationId xmlns:a16="http://schemas.microsoft.com/office/drawing/2014/main" id="{6301A06F-1CB6-1B76-388E-DD603375B852}"/>
                </a:ext>
              </a:extLst>
            </p:cNvPr>
            <p:cNvSpPr/>
            <p:nvPr/>
          </p:nvSpPr>
          <p:spPr bwMode="auto">
            <a:xfrm>
              <a:off x="4533474" y="4348521"/>
              <a:ext cx="24140" cy="242499"/>
            </a:xfrm>
            <a:prstGeom prst="rect">
              <a:avLst/>
            </a:prstGeom>
            <a:solidFill>
              <a:srgbClr val="648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椭圆 15">
              <a:extLst>
                <a:ext uri="{FF2B5EF4-FFF2-40B4-BE49-F238E27FC236}">
                  <a16:creationId xmlns:a16="http://schemas.microsoft.com/office/drawing/2014/main" id="{5D7D27E8-CA6B-375E-A91D-2F6450CBE270}"/>
                </a:ext>
              </a:extLst>
            </p:cNvPr>
            <p:cNvSpPr/>
            <p:nvPr/>
          </p:nvSpPr>
          <p:spPr bwMode="auto">
            <a:xfrm>
              <a:off x="4504945" y="4283782"/>
              <a:ext cx="81199" cy="83393"/>
            </a:xfrm>
            <a:prstGeom prst="ellipse">
              <a:avLst/>
            </a:prstGeom>
            <a:solidFill>
              <a:srgbClr val="648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任意多边形 16">
              <a:extLst>
                <a:ext uri="{FF2B5EF4-FFF2-40B4-BE49-F238E27FC236}">
                  <a16:creationId xmlns:a16="http://schemas.microsoft.com/office/drawing/2014/main" id="{0B6F9AA0-55C7-D828-0B26-47AD071123E1}"/>
                </a:ext>
              </a:extLst>
            </p:cNvPr>
            <p:cNvSpPr/>
            <p:nvPr/>
          </p:nvSpPr>
          <p:spPr bwMode="auto">
            <a:xfrm>
              <a:off x="4338158" y="4380343"/>
              <a:ext cx="263347" cy="168981"/>
            </a:xfrm>
            <a:custGeom>
              <a:avLst/>
              <a:gdLst>
                <a:gd name="T0" fmla="*/ 1 w 101"/>
                <a:gd name="T1" fmla="*/ 6 h 65"/>
                <a:gd name="T2" fmla="*/ 32 w 101"/>
                <a:gd name="T3" fmla="*/ 8 h 65"/>
                <a:gd name="T4" fmla="*/ 66 w 101"/>
                <a:gd name="T5" fmla="*/ 0 h 65"/>
                <a:gd name="T6" fmla="*/ 75 w 101"/>
                <a:gd name="T7" fmla="*/ 3 h 65"/>
                <a:gd name="T8" fmla="*/ 75 w 101"/>
                <a:gd name="T9" fmla="*/ 12 h 65"/>
                <a:gd name="T10" fmla="*/ 84 w 101"/>
                <a:gd name="T11" fmla="*/ 17 h 65"/>
                <a:gd name="T12" fmla="*/ 84 w 101"/>
                <a:gd name="T13" fmla="*/ 12 h 65"/>
                <a:gd name="T14" fmla="*/ 91 w 101"/>
                <a:gd name="T15" fmla="*/ 28 h 65"/>
                <a:gd name="T16" fmla="*/ 89 w 101"/>
                <a:gd name="T17" fmla="*/ 41 h 65"/>
                <a:gd name="T18" fmla="*/ 89 w 101"/>
                <a:gd name="T19" fmla="*/ 52 h 65"/>
                <a:gd name="T20" fmla="*/ 81 w 101"/>
                <a:gd name="T21" fmla="*/ 63 h 65"/>
                <a:gd name="T22" fmla="*/ 0 w 101"/>
                <a:gd name="T23" fmla="*/ 6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65">
                  <a:moveTo>
                    <a:pt x="1" y="6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57" y="0"/>
                    <a:pt x="66" y="0"/>
                  </a:cubicBezTo>
                  <a:cubicBezTo>
                    <a:pt x="72" y="0"/>
                    <a:pt x="75" y="3"/>
                    <a:pt x="75" y="3"/>
                  </a:cubicBezTo>
                  <a:cubicBezTo>
                    <a:pt x="75" y="3"/>
                    <a:pt x="75" y="6"/>
                    <a:pt x="75" y="12"/>
                  </a:cubicBezTo>
                  <a:cubicBezTo>
                    <a:pt x="75" y="19"/>
                    <a:pt x="84" y="21"/>
                    <a:pt x="84" y="17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4" y="12"/>
                    <a:pt x="101" y="20"/>
                    <a:pt x="91" y="28"/>
                  </a:cubicBezTo>
                  <a:cubicBezTo>
                    <a:pt x="96" y="29"/>
                    <a:pt x="98" y="36"/>
                    <a:pt x="89" y="41"/>
                  </a:cubicBezTo>
                  <a:cubicBezTo>
                    <a:pt x="92" y="43"/>
                    <a:pt x="95" y="48"/>
                    <a:pt x="89" y="52"/>
                  </a:cubicBezTo>
                  <a:cubicBezTo>
                    <a:pt x="92" y="57"/>
                    <a:pt x="86" y="62"/>
                    <a:pt x="81" y="63"/>
                  </a:cubicBezTo>
                  <a:cubicBezTo>
                    <a:pt x="72" y="65"/>
                    <a:pt x="0" y="63"/>
                    <a:pt x="0" y="63"/>
                  </a:cubicBezTo>
                </a:path>
              </a:pathLst>
            </a:custGeom>
            <a:solidFill>
              <a:srgbClr val="F886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任意多边形 17">
              <a:extLst>
                <a:ext uri="{FF2B5EF4-FFF2-40B4-BE49-F238E27FC236}">
                  <a16:creationId xmlns:a16="http://schemas.microsoft.com/office/drawing/2014/main" id="{DDCFF8A0-206C-4A0F-AD24-826E8D087A87}"/>
                </a:ext>
              </a:extLst>
            </p:cNvPr>
            <p:cNvSpPr/>
            <p:nvPr/>
          </p:nvSpPr>
          <p:spPr bwMode="auto">
            <a:xfrm>
              <a:off x="3255143" y="3946917"/>
              <a:ext cx="742859" cy="799917"/>
            </a:xfrm>
            <a:custGeom>
              <a:avLst/>
              <a:gdLst>
                <a:gd name="T0" fmla="*/ 233 w 285"/>
                <a:gd name="T1" fmla="*/ 29 h 307"/>
                <a:gd name="T2" fmla="*/ 219 w 285"/>
                <a:gd name="T3" fmla="*/ 307 h 307"/>
                <a:gd name="T4" fmla="*/ 0 w 285"/>
                <a:gd name="T5" fmla="*/ 286 h 307"/>
                <a:gd name="T6" fmla="*/ 84 w 285"/>
                <a:gd name="T7" fmla="*/ 83 h 307"/>
                <a:gd name="T8" fmla="*/ 179 w 285"/>
                <a:gd name="T9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307">
                  <a:moveTo>
                    <a:pt x="233" y="29"/>
                  </a:moveTo>
                  <a:cubicBezTo>
                    <a:pt x="285" y="101"/>
                    <a:pt x="257" y="124"/>
                    <a:pt x="219" y="307"/>
                  </a:cubicBezTo>
                  <a:cubicBezTo>
                    <a:pt x="95" y="307"/>
                    <a:pt x="0" y="286"/>
                    <a:pt x="0" y="286"/>
                  </a:cubicBezTo>
                  <a:cubicBezTo>
                    <a:pt x="0" y="286"/>
                    <a:pt x="30" y="190"/>
                    <a:pt x="84" y="83"/>
                  </a:cubicBezTo>
                  <a:cubicBezTo>
                    <a:pt x="111" y="32"/>
                    <a:pt x="154" y="7"/>
                    <a:pt x="179" y="0"/>
                  </a:cubicBezTo>
                </a:path>
              </a:pathLst>
            </a:custGeom>
            <a:solidFill>
              <a:srgbClr val="486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任意多边形 18">
              <a:extLst>
                <a:ext uri="{FF2B5EF4-FFF2-40B4-BE49-F238E27FC236}">
                  <a16:creationId xmlns:a16="http://schemas.microsoft.com/office/drawing/2014/main" id="{9D184BFE-C974-87CF-991A-02E048216F3E}"/>
                </a:ext>
              </a:extLst>
            </p:cNvPr>
            <p:cNvSpPr/>
            <p:nvPr/>
          </p:nvSpPr>
          <p:spPr bwMode="auto">
            <a:xfrm>
              <a:off x="3656748" y="4022629"/>
              <a:ext cx="739567" cy="576072"/>
            </a:xfrm>
            <a:custGeom>
              <a:avLst/>
              <a:gdLst>
                <a:gd name="T0" fmla="*/ 0 w 284"/>
                <a:gd name="T1" fmla="*/ 81 h 221"/>
                <a:gd name="T2" fmla="*/ 118 w 284"/>
                <a:gd name="T3" fmla="*/ 212 h 221"/>
                <a:gd name="T4" fmla="*/ 279 w 284"/>
                <a:gd name="T5" fmla="*/ 218 h 221"/>
                <a:gd name="T6" fmla="*/ 284 w 284"/>
                <a:gd name="T7" fmla="*/ 130 h 221"/>
                <a:gd name="T8" fmla="*/ 151 w 284"/>
                <a:gd name="T9" fmla="*/ 120 h 221"/>
                <a:gd name="T10" fmla="*/ 79 w 284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221">
                  <a:moveTo>
                    <a:pt x="0" y="81"/>
                  </a:moveTo>
                  <a:cubicBezTo>
                    <a:pt x="0" y="81"/>
                    <a:pt x="80" y="206"/>
                    <a:pt x="118" y="212"/>
                  </a:cubicBezTo>
                  <a:cubicBezTo>
                    <a:pt x="179" y="221"/>
                    <a:pt x="279" y="218"/>
                    <a:pt x="279" y="218"/>
                  </a:cubicBezTo>
                  <a:cubicBezTo>
                    <a:pt x="284" y="130"/>
                    <a:pt x="284" y="130"/>
                    <a:pt x="284" y="130"/>
                  </a:cubicBezTo>
                  <a:cubicBezTo>
                    <a:pt x="284" y="130"/>
                    <a:pt x="156" y="124"/>
                    <a:pt x="151" y="120"/>
                  </a:cubicBezTo>
                  <a:cubicBezTo>
                    <a:pt x="134" y="111"/>
                    <a:pt x="79" y="0"/>
                    <a:pt x="79" y="0"/>
                  </a:cubicBezTo>
                </a:path>
              </a:pathLst>
            </a:custGeom>
            <a:solidFill>
              <a:srgbClr val="486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任意多边形 19">
              <a:extLst>
                <a:ext uri="{FF2B5EF4-FFF2-40B4-BE49-F238E27FC236}">
                  <a16:creationId xmlns:a16="http://schemas.microsoft.com/office/drawing/2014/main" id="{BC496A1B-A873-8979-5AE3-5113252352EA}"/>
                </a:ext>
              </a:extLst>
            </p:cNvPr>
            <p:cNvSpPr/>
            <p:nvPr/>
          </p:nvSpPr>
          <p:spPr bwMode="auto">
            <a:xfrm>
              <a:off x="3672109" y="4255253"/>
              <a:ext cx="208483" cy="263347"/>
            </a:xfrm>
            <a:custGeom>
              <a:avLst/>
              <a:gdLst>
                <a:gd name="T0" fmla="*/ 78 w 80"/>
                <a:gd name="T1" fmla="*/ 101 h 101"/>
                <a:gd name="T2" fmla="*/ 0 w 80"/>
                <a:gd name="T3" fmla="*/ 1 h 101"/>
                <a:gd name="T4" fmla="*/ 2 w 80"/>
                <a:gd name="T5" fmla="*/ 0 h 101"/>
                <a:gd name="T6" fmla="*/ 80 w 80"/>
                <a:gd name="T7" fmla="*/ 99 h 101"/>
                <a:gd name="T8" fmla="*/ 78 w 80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01">
                  <a:moveTo>
                    <a:pt x="78" y="101"/>
                  </a:moveTo>
                  <a:cubicBezTo>
                    <a:pt x="78" y="101"/>
                    <a:pt x="31" y="6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3" y="59"/>
                    <a:pt x="80" y="98"/>
                    <a:pt x="80" y="99"/>
                  </a:cubicBezTo>
                  <a:lnTo>
                    <a:pt x="78" y="101"/>
                  </a:lnTo>
                  <a:close/>
                </a:path>
              </a:pathLst>
            </a:custGeom>
            <a:solidFill>
              <a:srgbClr val="273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任意多边形 20">
              <a:extLst>
                <a:ext uri="{FF2B5EF4-FFF2-40B4-BE49-F238E27FC236}">
                  <a16:creationId xmlns:a16="http://schemas.microsoft.com/office/drawing/2014/main" id="{A109AF3B-7297-B448-B064-8F9B68CF190B}"/>
                </a:ext>
              </a:extLst>
            </p:cNvPr>
            <p:cNvSpPr/>
            <p:nvPr/>
          </p:nvSpPr>
          <p:spPr bwMode="auto">
            <a:xfrm>
              <a:off x="4326088" y="4359494"/>
              <a:ext cx="25237" cy="233721"/>
            </a:xfrm>
            <a:custGeom>
              <a:avLst/>
              <a:gdLst>
                <a:gd name="T0" fmla="*/ 7 w 23"/>
                <a:gd name="T1" fmla="*/ 213 h 213"/>
                <a:gd name="T2" fmla="*/ 0 w 23"/>
                <a:gd name="T3" fmla="*/ 211 h 213"/>
                <a:gd name="T4" fmla="*/ 16 w 23"/>
                <a:gd name="T5" fmla="*/ 0 h 213"/>
                <a:gd name="T6" fmla="*/ 23 w 23"/>
                <a:gd name="T7" fmla="*/ 0 h 213"/>
                <a:gd name="T8" fmla="*/ 7 w 23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13">
                  <a:moveTo>
                    <a:pt x="7" y="213"/>
                  </a:moveTo>
                  <a:lnTo>
                    <a:pt x="0" y="21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7" y="213"/>
                  </a:lnTo>
                  <a:close/>
                </a:path>
              </a:pathLst>
            </a:custGeom>
            <a:solidFill>
              <a:srgbClr val="273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任意多边形 21">
              <a:extLst>
                <a:ext uri="{FF2B5EF4-FFF2-40B4-BE49-F238E27FC236}">
                  <a16:creationId xmlns:a16="http://schemas.microsoft.com/office/drawing/2014/main" id="{E19347BD-AA77-07F2-7BD0-678A4F37701E}"/>
                </a:ext>
              </a:extLst>
            </p:cNvPr>
            <p:cNvSpPr/>
            <p:nvPr/>
          </p:nvSpPr>
          <p:spPr bwMode="auto">
            <a:xfrm>
              <a:off x="8730570" y="3999586"/>
              <a:ext cx="166787" cy="234818"/>
            </a:xfrm>
            <a:custGeom>
              <a:avLst/>
              <a:gdLst>
                <a:gd name="T0" fmla="*/ 16 w 64"/>
                <a:gd name="T1" fmla="*/ 0 h 90"/>
                <a:gd name="T2" fmla="*/ 3 w 64"/>
                <a:gd name="T3" fmla="*/ 67 h 90"/>
                <a:gd name="T4" fmla="*/ 13 w 64"/>
                <a:gd name="T5" fmla="*/ 55 h 90"/>
                <a:gd name="T6" fmla="*/ 12 w 64"/>
                <a:gd name="T7" fmla="*/ 85 h 90"/>
                <a:gd name="T8" fmla="*/ 22 w 64"/>
                <a:gd name="T9" fmla="*/ 59 h 90"/>
                <a:gd name="T10" fmla="*/ 23 w 64"/>
                <a:gd name="T11" fmla="*/ 90 h 90"/>
                <a:gd name="T12" fmla="*/ 32 w 64"/>
                <a:gd name="T13" fmla="*/ 58 h 90"/>
                <a:gd name="T14" fmla="*/ 33 w 64"/>
                <a:gd name="T15" fmla="*/ 84 h 90"/>
                <a:gd name="T16" fmla="*/ 42 w 64"/>
                <a:gd name="T17" fmla="*/ 56 h 90"/>
                <a:gd name="T18" fmla="*/ 43 w 64"/>
                <a:gd name="T19" fmla="*/ 78 h 90"/>
                <a:gd name="T20" fmla="*/ 64 w 64"/>
                <a:gd name="T21" fmla="*/ 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90">
                  <a:moveTo>
                    <a:pt x="16" y="0"/>
                  </a:moveTo>
                  <a:cubicBezTo>
                    <a:pt x="14" y="17"/>
                    <a:pt x="0" y="65"/>
                    <a:pt x="3" y="67"/>
                  </a:cubicBezTo>
                  <a:cubicBezTo>
                    <a:pt x="6" y="70"/>
                    <a:pt x="11" y="52"/>
                    <a:pt x="13" y="55"/>
                  </a:cubicBezTo>
                  <a:cubicBezTo>
                    <a:pt x="15" y="57"/>
                    <a:pt x="9" y="83"/>
                    <a:pt x="12" y="85"/>
                  </a:cubicBezTo>
                  <a:cubicBezTo>
                    <a:pt x="17" y="86"/>
                    <a:pt x="22" y="59"/>
                    <a:pt x="22" y="59"/>
                  </a:cubicBezTo>
                  <a:cubicBezTo>
                    <a:pt x="22" y="59"/>
                    <a:pt x="18" y="89"/>
                    <a:pt x="23" y="90"/>
                  </a:cubicBezTo>
                  <a:cubicBezTo>
                    <a:pt x="26" y="90"/>
                    <a:pt x="30" y="67"/>
                    <a:pt x="32" y="58"/>
                  </a:cubicBezTo>
                  <a:cubicBezTo>
                    <a:pt x="31" y="68"/>
                    <a:pt x="30" y="84"/>
                    <a:pt x="33" y="84"/>
                  </a:cubicBezTo>
                  <a:cubicBezTo>
                    <a:pt x="36" y="84"/>
                    <a:pt x="39" y="68"/>
                    <a:pt x="42" y="56"/>
                  </a:cubicBezTo>
                  <a:cubicBezTo>
                    <a:pt x="41" y="64"/>
                    <a:pt x="40" y="78"/>
                    <a:pt x="43" y="78"/>
                  </a:cubicBezTo>
                  <a:cubicBezTo>
                    <a:pt x="46" y="79"/>
                    <a:pt x="56" y="41"/>
                    <a:pt x="64" y="5"/>
                  </a:cubicBezTo>
                </a:path>
              </a:pathLst>
            </a:custGeom>
            <a:solidFill>
              <a:srgbClr val="F886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任意多边形 22">
              <a:extLst>
                <a:ext uri="{FF2B5EF4-FFF2-40B4-BE49-F238E27FC236}">
                  <a16:creationId xmlns:a16="http://schemas.microsoft.com/office/drawing/2014/main" id="{33EDFD3B-6FB1-9CDC-FD56-5E2FC9812E04}"/>
                </a:ext>
              </a:extLst>
            </p:cNvPr>
            <p:cNvSpPr/>
            <p:nvPr/>
          </p:nvSpPr>
          <p:spPr bwMode="auto">
            <a:xfrm>
              <a:off x="8713014" y="3387304"/>
              <a:ext cx="311628" cy="729691"/>
            </a:xfrm>
            <a:custGeom>
              <a:avLst/>
              <a:gdLst>
                <a:gd name="T0" fmla="*/ 79 w 120"/>
                <a:gd name="T1" fmla="*/ 0 h 280"/>
                <a:gd name="T2" fmla="*/ 110 w 120"/>
                <a:gd name="T3" fmla="*/ 79 h 280"/>
                <a:gd name="T4" fmla="*/ 58 w 120"/>
                <a:gd name="T5" fmla="*/ 280 h 280"/>
                <a:gd name="T6" fmla="*/ 13 w 120"/>
                <a:gd name="T7" fmla="*/ 262 h 280"/>
                <a:gd name="T8" fmla="*/ 45 w 120"/>
                <a:gd name="T9" fmla="*/ 124 h 280"/>
                <a:gd name="T10" fmla="*/ 0 w 120"/>
                <a:gd name="T11" fmla="*/ 2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280">
                  <a:moveTo>
                    <a:pt x="79" y="0"/>
                  </a:moveTo>
                  <a:cubicBezTo>
                    <a:pt x="79" y="0"/>
                    <a:pt x="106" y="49"/>
                    <a:pt x="110" y="79"/>
                  </a:cubicBezTo>
                  <a:cubicBezTo>
                    <a:pt x="120" y="154"/>
                    <a:pt x="58" y="280"/>
                    <a:pt x="58" y="280"/>
                  </a:cubicBezTo>
                  <a:cubicBezTo>
                    <a:pt x="58" y="280"/>
                    <a:pt x="13" y="267"/>
                    <a:pt x="13" y="262"/>
                  </a:cubicBezTo>
                  <a:cubicBezTo>
                    <a:pt x="13" y="256"/>
                    <a:pt x="45" y="124"/>
                    <a:pt x="45" y="124"/>
                  </a:cubicBezTo>
                  <a:cubicBezTo>
                    <a:pt x="0" y="20"/>
                    <a:pt x="0" y="20"/>
                    <a:pt x="0" y="20"/>
                  </a:cubicBezTo>
                </a:path>
              </a:pathLst>
            </a:custGeom>
            <a:solidFill>
              <a:srgbClr val="F886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任意多边形 23">
              <a:extLst>
                <a:ext uri="{FF2B5EF4-FFF2-40B4-BE49-F238E27FC236}">
                  <a16:creationId xmlns:a16="http://schemas.microsoft.com/office/drawing/2014/main" id="{DEEF25B2-7A36-892A-601A-06FBB07AFDEB}"/>
                </a:ext>
              </a:extLst>
            </p:cNvPr>
            <p:cNvSpPr/>
            <p:nvPr/>
          </p:nvSpPr>
          <p:spPr bwMode="auto">
            <a:xfrm>
              <a:off x="8418943" y="2964852"/>
              <a:ext cx="163495" cy="219456"/>
            </a:xfrm>
            <a:custGeom>
              <a:avLst/>
              <a:gdLst>
                <a:gd name="T0" fmla="*/ 57 w 63"/>
                <a:gd name="T1" fmla="*/ 0 h 84"/>
                <a:gd name="T2" fmla="*/ 63 w 63"/>
                <a:gd name="T3" fmla="*/ 55 h 84"/>
                <a:gd name="T4" fmla="*/ 0 w 63"/>
                <a:gd name="T5" fmla="*/ 52 h 84"/>
                <a:gd name="T6" fmla="*/ 4 w 63"/>
                <a:gd name="T7" fmla="*/ 15 h 84"/>
                <a:gd name="T8" fmla="*/ 57 w 63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4">
                  <a:moveTo>
                    <a:pt x="57" y="0"/>
                  </a:moveTo>
                  <a:cubicBezTo>
                    <a:pt x="63" y="55"/>
                    <a:pt x="63" y="55"/>
                    <a:pt x="63" y="55"/>
                  </a:cubicBezTo>
                  <a:cubicBezTo>
                    <a:pt x="63" y="55"/>
                    <a:pt x="29" y="84"/>
                    <a:pt x="0" y="52"/>
                  </a:cubicBezTo>
                  <a:cubicBezTo>
                    <a:pt x="4" y="15"/>
                    <a:pt x="4" y="15"/>
                    <a:pt x="4" y="15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F886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任意多边形 24">
              <a:extLst>
                <a:ext uri="{FF2B5EF4-FFF2-40B4-BE49-F238E27FC236}">
                  <a16:creationId xmlns:a16="http://schemas.microsoft.com/office/drawing/2014/main" id="{52480F60-31BC-1755-40EF-B860DE9B80CB}"/>
                </a:ext>
              </a:extLst>
            </p:cNvPr>
            <p:cNvSpPr/>
            <p:nvPr/>
          </p:nvSpPr>
          <p:spPr bwMode="auto">
            <a:xfrm>
              <a:off x="8350911" y="2816719"/>
              <a:ext cx="229332" cy="221651"/>
            </a:xfrm>
            <a:custGeom>
              <a:avLst/>
              <a:gdLst>
                <a:gd name="T0" fmla="*/ 36 w 88"/>
                <a:gd name="T1" fmla="*/ 1 h 85"/>
                <a:gd name="T2" fmla="*/ 15 w 88"/>
                <a:gd name="T3" fmla="*/ 69 h 85"/>
                <a:gd name="T4" fmla="*/ 63 w 88"/>
                <a:gd name="T5" fmla="*/ 79 h 85"/>
                <a:gd name="T6" fmla="*/ 85 w 88"/>
                <a:gd name="T7" fmla="*/ 28 h 85"/>
                <a:gd name="T8" fmla="*/ 36 w 88"/>
                <a:gd name="T9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5">
                  <a:moveTo>
                    <a:pt x="36" y="1"/>
                  </a:moveTo>
                  <a:cubicBezTo>
                    <a:pt x="36" y="1"/>
                    <a:pt x="0" y="51"/>
                    <a:pt x="15" y="69"/>
                  </a:cubicBezTo>
                  <a:cubicBezTo>
                    <a:pt x="26" y="83"/>
                    <a:pt x="54" y="85"/>
                    <a:pt x="63" y="79"/>
                  </a:cubicBezTo>
                  <a:cubicBezTo>
                    <a:pt x="65" y="69"/>
                    <a:pt x="88" y="36"/>
                    <a:pt x="85" y="28"/>
                  </a:cubicBezTo>
                  <a:cubicBezTo>
                    <a:pt x="70" y="0"/>
                    <a:pt x="36" y="1"/>
                    <a:pt x="36" y="1"/>
                  </a:cubicBezTo>
                  <a:close/>
                </a:path>
              </a:pathLst>
            </a:custGeom>
            <a:solidFill>
              <a:srgbClr val="F886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任意多边形 25">
              <a:extLst>
                <a:ext uri="{FF2B5EF4-FFF2-40B4-BE49-F238E27FC236}">
                  <a16:creationId xmlns:a16="http://schemas.microsoft.com/office/drawing/2014/main" id="{643CC027-C15C-CF14-D9F6-26EB3C4DCA36}"/>
                </a:ext>
              </a:extLst>
            </p:cNvPr>
            <p:cNvSpPr/>
            <p:nvPr/>
          </p:nvSpPr>
          <p:spPr bwMode="auto">
            <a:xfrm>
              <a:off x="8398094" y="2777217"/>
              <a:ext cx="223845" cy="253472"/>
            </a:xfrm>
            <a:custGeom>
              <a:avLst/>
              <a:gdLst>
                <a:gd name="T0" fmla="*/ 74 w 86"/>
                <a:gd name="T1" fmla="*/ 25 h 97"/>
                <a:gd name="T2" fmla="*/ 19 w 86"/>
                <a:gd name="T3" fmla="*/ 3 h 97"/>
                <a:gd name="T4" fmla="*/ 4 w 86"/>
                <a:gd name="T5" fmla="*/ 4 h 97"/>
                <a:gd name="T6" fmla="*/ 6 w 86"/>
                <a:gd name="T7" fmla="*/ 26 h 97"/>
                <a:gd name="T8" fmla="*/ 17 w 86"/>
                <a:gd name="T9" fmla="*/ 31 h 97"/>
                <a:gd name="T10" fmla="*/ 27 w 86"/>
                <a:gd name="T11" fmla="*/ 45 h 97"/>
                <a:gd name="T12" fmla="*/ 25 w 86"/>
                <a:gd name="T13" fmla="*/ 52 h 97"/>
                <a:gd name="T14" fmla="*/ 29 w 86"/>
                <a:gd name="T15" fmla="*/ 54 h 97"/>
                <a:gd name="T16" fmla="*/ 30 w 86"/>
                <a:gd name="T17" fmla="*/ 61 h 97"/>
                <a:gd name="T18" fmla="*/ 27 w 86"/>
                <a:gd name="T19" fmla="*/ 69 h 97"/>
                <a:gd name="T20" fmla="*/ 34 w 86"/>
                <a:gd name="T21" fmla="*/ 89 h 97"/>
                <a:gd name="T22" fmla="*/ 69 w 86"/>
                <a:gd name="T23" fmla="*/ 90 h 97"/>
                <a:gd name="T24" fmla="*/ 86 w 86"/>
                <a:gd name="T25" fmla="*/ 42 h 97"/>
                <a:gd name="T26" fmla="*/ 74 w 86"/>
                <a:gd name="T27" fmla="*/ 2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" h="97">
                  <a:moveTo>
                    <a:pt x="74" y="25"/>
                  </a:moveTo>
                  <a:cubicBezTo>
                    <a:pt x="73" y="6"/>
                    <a:pt x="55" y="1"/>
                    <a:pt x="19" y="3"/>
                  </a:cubicBezTo>
                  <a:cubicBezTo>
                    <a:pt x="14" y="3"/>
                    <a:pt x="6" y="0"/>
                    <a:pt x="4" y="4"/>
                  </a:cubicBezTo>
                  <a:cubicBezTo>
                    <a:pt x="1" y="10"/>
                    <a:pt x="0" y="21"/>
                    <a:pt x="6" y="26"/>
                  </a:cubicBezTo>
                  <a:cubicBezTo>
                    <a:pt x="10" y="29"/>
                    <a:pt x="12" y="30"/>
                    <a:pt x="17" y="31"/>
                  </a:cubicBezTo>
                  <a:cubicBezTo>
                    <a:pt x="23" y="33"/>
                    <a:pt x="30" y="39"/>
                    <a:pt x="27" y="45"/>
                  </a:cubicBezTo>
                  <a:cubicBezTo>
                    <a:pt x="26" y="47"/>
                    <a:pt x="24" y="50"/>
                    <a:pt x="25" y="52"/>
                  </a:cubicBezTo>
                  <a:cubicBezTo>
                    <a:pt x="26" y="52"/>
                    <a:pt x="28" y="53"/>
                    <a:pt x="29" y="54"/>
                  </a:cubicBezTo>
                  <a:cubicBezTo>
                    <a:pt x="31" y="55"/>
                    <a:pt x="31" y="59"/>
                    <a:pt x="30" y="61"/>
                  </a:cubicBezTo>
                  <a:cubicBezTo>
                    <a:pt x="28" y="64"/>
                    <a:pt x="29" y="66"/>
                    <a:pt x="27" y="69"/>
                  </a:cubicBezTo>
                  <a:cubicBezTo>
                    <a:pt x="23" y="75"/>
                    <a:pt x="28" y="85"/>
                    <a:pt x="34" y="89"/>
                  </a:cubicBezTo>
                  <a:cubicBezTo>
                    <a:pt x="39" y="92"/>
                    <a:pt x="56" y="97"/>
                    <a:pt x="69" y="90"/>
                  </a:cubicBezTo>
                  <a:cubicBezTo>
                    <a:pt x="80" y="85"/>
                    <a:pt x="86" y="69"/>
                    <a:pt x="86" y="42"/>
                  </a:cubicBezTo>
                  <a:cubicBezTo>
                    <a:pt x="86" y="31"/>
                    <a:pt x="78" y="24"/>
                    <a:pt x="74" y="25"/>
                  </a:cubicBezTo>
                  <a:close/>
                </a:path>
              </a:pathLst>
            </a:custGeom>
            <a:solidFill>
              <a:srgbClr val="2122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任意多边形 26">
              <a:extLst>
                <a:ext uri="{FF2B5EF4-FFF2-40B4-BE49-F238E27FC236}">
                  <a16:creationId xmlns:a16="http://schemas.microsoft.com/office/drawing/2014/main" id="{BA5E82F5-C091-E862-420F-7A7C3597BAEE}"/>
                </a:ext>
              </a:extLst>
            </p:cNvPr>
            <p:cNvSpPr/>
            <p:nvPr/>
          </p:nvSpPr>
          <p:spPr bwMode="auto">
            <a:xfrm>
              <a:off x="8439791" y="2896820"/>
              <a:ext cx="59253" cy="73518"/>
            </a:xfrm>
            <a:custGeom>
              <a:avLst/>
              <a:gdLst>
                <a:gd name="T0" fmla="*/ 6 w 23"/>
                <a:gd name="T1" fmla="*/ 7 h 28"/>
                <a:gd name="T2" fmla="*/ 19 w 23"/>
                <a:gd name="T3" fmla="*/ 5 h 28"/>
                <a:gd name="T4" fmla="*/ 13 w 23"/>
                <a:gd name="T5" fmla="*/ 24 h 28"/>
                <a:gd name="T6" fmla="*/ 0 w 23"/>
                <a:gd name="T7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6" y="7"/>
                  </a:moveTo>
                  <a:cubicBezTo>
                    <a:pt x="12" y="0"/>
                    <a:pt x="17" y="1"/>
                    <a:pt x="19" y="5"/>
                  </a:cubicBezTo>
                  <a:cubicBezTo>
                    <a:pt x="23" y="10"/>
                    <a:pt x="16" y="22"/>
                    <a:pt x="13" y="24"/>
                  </a:cubicBezTo>
                  <a:cubicBezTo>
                    <a:pt x="6" y="28"/>
                    <a:pt x="1" y="27"/>
                    <a:pt x="0" y="22"/>
                  </a:cubicBezTo>
                </a:path>
              </a:pathLst>
            </a:custGeom>
            <a:solidFill>
              <a:srgbClr val="F886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任意多边形 27">
              <a:extLst>
                <a:ext uri="{FF2B5EF4-FFF2-40B4-BE49-F238E27FC236}">
                  <a16:creationId xmlns:a16="http://schemas.microsoft.com/office/drawing/2014/main" id="{40059037-970F-82DA-64E0-84CC131E1C19}"/>
                </a:ext>
              </a:extLst>
            </p:cNvPr>
            <p:cNvSpPr/>
            <p:nvPr/>
          </p:nvSpPr>
          <p:spPr bwMode="auto">
            <a:xfrm>
              <a:off x="8407970" y="2879264"/>
              <a:ext cx="18654" cy="23043"/>
            </a:xfrm>
            <a:custGeom>
              <a:avLst/>
              <a:gdLst>
                <a:gd name="T0" fmla="*/ 4 w 7"/>
                <a:gd name="T1" fmla="*/ 3 h 9"/>
                <a:gd name="T2" fmla="*/ 1 w 7"/>
                <a:gd name="T3" fmla="*/ 9 h 9"/>
                <a:gd name="T4" fmla="*/ 3 w 7"/>
                <a:gd name="T5" fmla="*/ 9 h 9"/>
                <a:gd name="T6" fmla="*/ 4 w 7"/>
                <a:gd name="T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2" y="4"/>
                    <a:pt x="0" y="7"/>
                    <a:pt x="1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7" y="9"/>
                    <a:pt x="7" y="0"/>
                    <a:pt x="4" y="3"/>
                  </a:cubicBezTo>
                  <a:close/>
                </a:path>
              </a:pathLst>
            </a:custGeom>
            <a:solidFill>
              <a:srgbClr val="2836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任意多边形 28">
              <a:extLst>
                <a:ext uri="{FF2B5EF4-FFF2-40B4-BE49-F238E27FC236}">
                  <a16:creationId xmlns:a16="http://schemas.microsoft.com/office/drawing/2014/main" id="{10B50B64-DC24-8965-F58A-A79A58A2B642}"/>
                </a:ext>
              </a:extLst>
            </p:cNvPr>
            <p:cNvSpPr/>
            <p:nvPr/>
          </p:nvSpPr>
          <p:spPr bwMode="auto">
            <a:xfrm>
              <a:off x="8418943" y="2863902"/>
              <a:ext cx="23043" cy="20848"/>
            </a:xfrm>
            <a:custGeom>
              <a:avLst/>
              <a:gdLst>
                <a:gd name="T0" fmla="*/ 6 w 9"/>
                <a:gd name="T1" fmla="*/ 8 h 8"/>
                <a:gd name="T2" fmla="*/ 0 w 9"/>
                <a:gd name="T3" fmla="*/ 3 h 8"/>
                <a:gd name="T4" fmla="*/ 1 w 9"/>
                <a:gd name="T5" fmla="*/ 0 h 8"/>
                <a:gd name="T6" fmla="*/ 9 w 9"/>
                <a:gd name="T7" fmla="*/ 7 h 8"/>
                <a:gd name="T8" fmla="*/ 6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5" y="6"/>
                    <a:pt x="2" y="4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" y="2"/>
                    <a:pt x="8" y="4"/>
                    <a:pt x="9" y="7"/>
                  </a:cubicBezTo>
                  <a:lnTo>
                    <a:pt x="6" y="8"/>
                  </a:lnTo>
                  <a:close/>
                </a:path>
              </a:pathLst>
            </a:custGeom>
            <a:solidFill>
              <a:srgbClr val="2836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任意多边形 29">
              <a:extLst>
                <a:ext uri="{FF2B5EF4-FFF2-40B4-BE49-F238E27FC236}">
                  <a16:creationId xmlns:a16="http://schemas.microsoft.com/office/drawing/2014/main" id="{9E27547B-C172-D777-353E-419C13D5AD91}"/>
                </a:ext>
              </a:extLst>
            </p:cNvPr>
            <p:cNvSpPr/>
            <p:nvPr/>
          </p:nvSpPr>
          <p:spPr bwMode="auto">
            <a:xfrm>
              <a:off x="8384927" y="2944003"/>
              <a:ext cx="34016" cy="36210"/>
            </a:xfrm>
            <a:custGeom>
              <a:avLst/>
              <a:gdLst>
                <a:gd name="T0" fmla="*/ 13 w 13"/>
                <a:gd name="T1" fmla="*/ 4 h 14"/>
                <a:gd name="T2" fmla="*/ 5 w 13"/>
                <a:gd name="T3" fmla="*/ 0 h 14"/>
                <a:gd name="T4" fmla="*/ 3 w 13"/>
                <a:gd name="T5" fmla="*/ 12 h 14"/>
                <a:gd name="T6" fmla="*/ 13 w 13"/>
                <a:gd name="T7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4">
                  <a:moveTo>
                    <a:pt x="13" y="4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0" y="10"/>
                    <a:pt x="3" y="12"/>
                  </a:cubicBezTo>
                  <a:cubicBezTo>
                    <a:pt x="8" y="14"/>
                    <a:pt x="13" y="4"/>
                    <a:pt x="1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任意多边形 30">
              <a:extLst>
                <a:ext uri="{FF2B5EF4-FFF2-40B4-BE49-F238E27FC236}">
                  <a16:creationId xmlns:a16="http://schemas.microsoft.com/office/drawing/2014/main" id="{FB784225-A105-3B78-E4B9-2C4F13A7D136}"/>
                </a:ext>
              </a:extLst>
            </p:cNvPr>
            <p:cNvSpPr/>
            <p:nvPr/>
          </p:nvSpPr>
          <p:spPr bwMode="auto">
            <a:xfrm>
              <a:off x="8095245" y="5612588"/>
              <a:ext cx="339060" cy="15362"/>
            </a:xfrm>
            <a:custGeom>
              <a:avLst/>
              <a:gdLst>
                <a:gd name="T0" fmla="*/ 0 w 309"/>
                <a:gd name="T1" fmla="*/ 14 h 14"/>
                <a:gd name="T2" fmla="*/ 309 w 309"/>
                <a:gd name="T3" fmla="*/ 14 h 14"/>
                <a:gd name="T4" fmla="*/ 309 w 309"/>
                <a:gd name="T5" fmla="*/ 0 h 14"/>
                <a:gd name="T6" fmla="*/ 0 w 309"/>
                <a:gd name="T7" fmla="*/ 2 h 14"/>
                <a:gd name="T8" fmla="*/ 0 w 309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4">
                  <a:moveTo>
                    <a:pt x="0" y="14"/>
                  </a:moveTo>
                  <a:lnTo>
                    <a:pt x="309" y="14"/>
                  </a:lnTo>
                  <a:lnTo>
                    <a:pt x="309" y="0"/>
                  </a:lnTo>
                  <a:lnTo>
                    <a:pt x="0" y="2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03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任意多边形 31">
              <a:extLst>
                <a:ext uri="{FF2B5EF4-FFF2-40B4-BE49-F238E27FC236}">
                  <a16:creationId xmlns:a16="http://schemas.microsoft.com/office/drawing/2014/main" id="{3144381E-AFF3-C19A-FD83-E9F7B59903A1}"/>
                </a:ext>
              </a:extLst>
            </p:cNvPr>
            <p:cNvSpPr/>
            <p:nvPr/>
          </p:nvSpPr>
          <p:spPr bwMode="auto">
            <a:xfrm>
              <a:off x="8095245" y="5487498"/>
              <a:ext cx="339060" cy="127284"/>
            </a:xfrm>
            <a:custGeom>
              <a:avLst/>
              <a:gdLst>
                <a:gd name="T0" fmla="*/ 112 w 130"/>
                <a:gd name="T1" fmla="*/ 0 h 49"/>
                <a:gd name="T2" fmla="*/ 123 w 130"/>
                <a:gd name="T3" fmla="*/ 3 h 49"/>
                <a:gd name="T4" fmla="*/ 129 w 130"/>
                <a:gd name="T5" fmla="*/ 28 h 49"/>
                <a:gd name="T6" fmla="*/ 130 w 130"/>
                <a:gd name="T7" fmla="*/ 48 h 49"/>
                <a:gd name="T8" fmla="*/ 0 w 130"/>
                <a:gd name="T9" fmla="*/ 49 h 49"/>
                <a:gd name="T10" fmla="*/ 34 w 130"/>
                <a:gd name="T11" fmla="*/ 19 h 49"/>
                <a:gd name="T12" fmla="*/ 53 w 130"/>
                <a:gd name="T13" fmla="*/ 4 h 49"/>
                <a:gd name="T14" fmla="*/ 112 w 130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49">
                  <a:moveTo>
                    <a:pt x="112" y="0"/>
                  </a:moveTo>
                  <a:cubicBezTo>
                    <a:pt x="123" y="3"/>
                    <a:pt x="123" y="3"/>
                    <a:pt x="123" y="3"/>
                  </a:cubicBezTo>
                  <a:cubicBezTo>
                    <a:pt x="123" y="3"/>
                    <a:pt x="127" y="18"/>
                    <a:pt x="129" y="28"/>
                  </a:cubicBezTo>
                  <a:cubicBezTo>
                    <a:pt x="130" y="38"/>
                    <a:pt x="130" y="48"/>
                    <a:pt x="13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37"/>
                    <a:pt x="34" y="19"/>
                  </a:cubicBezTo>
                  <a:cubicBezTo>
                    <a:pt x="47" y="12"/>
                    <a:pt x="53" y="4"/>
                    <a:pt x="53" y="4"/>
                  </a:cubicBezTo>
                  <a:lnTo>
                    <a:pt x="112" y="0"/>
                  </a:lnTo>
                  <a:close/>
                </a:path>
              </a:pathLst>
            </a:custGeom>
            <a:solidFill>
              <a:srgbClr val="222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任意多边形 32">
              <a:extLst>
                <a:ext uri="{FF2B5EF4-FFF2-40B4-BE49-F238E27FC236}">
                  <a16:creationId xmlns:a16="http://schemas.microsoft.com/office/drawing/2014/main" id="{6307B0A6-2B1C-BA04-98D5-274A27F1D5B6}"/>
                </a:ext>
              </a:extLst>
            </p:cNvPr>
            <p:cNvSpPr/>
            <p:nvPr/>
          </p:nvSpPr>
          <p:spPr bwMode="auto">
            <a:xfrm>
              <a:off x="8220335" y="5322906"/>
              <a:ext cx="200802" cy="190927"/>
            </a:xfrm>
            <a:custGeom>
              <a:avLst/>
              <a:gdLst>
                <a:gd name="T0" fmla="*/ 77 w 77"/>
                <a:gd name="T1" fmla="*/ 17 h 73"/>
                <a:gd name="T2" fmla="*/ 75 w 77"/>
                <a:gd name="T3" fmla="*/ 66 h 73"/>
                <a:gd name="T4" fmla="*/ 47 w 77"/>
                <a:gd name="T5" fmla="*/ 73 h 73"/>
                <a:gd name="T6" fmla="*/ 5 w 77"/>
                <a:gd name="T7" fmla="*/ 67 h 73"/>
                <a:gd name="T8" fmla="*/ 0 w 77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3">
                  <a:moveTo>
                    <a:pt x="77" y="17"/>
                  </a:moveTo>
                  <a:cubicBezTo>
                    <a:pt x="75" y="66"/>
                    <a:pt x="75" y="66"/>
                    <a:pt x="75" y="66"/>
                  </a:cubicBezTo>
                  <a:cubicBezTo>
                    <a:pt x="75" y="66"/>
                    <a:pt x="69" y="73"/>
                    <a:pt x="47" y="73"/>
                  </a:cubicBezTo>
                  <a:cubicBezTo>
                    <a:pt x="25" y="73"/>
                    <a:pt x="5" y="67"/>
                    <a:pt x="5" y="6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2B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任意多边形 33">
              <a:extLst>
                <a:ext uri="{FF2B5EF4-FFF2-40B4-BE49-F238E27FC236}">
                  <a16:creationId xmlns:a16="http://schemas.microsoft.com/office/drawing/2014/main" id="{D7D38EE6-50E3-E364-F564-B6DE331F0C6F}"/>
                </a:ext>
              </a:extLst>
            </p:cNvPr>
            <p:cNvSpPr/>
            <p:nvPr/>
          </p:nvSpPr>
          <p:spPr bwMode="auto">
            <a:xfrm>
              <a:off x="8576951" y="5612588"/>
              <a:ext cx="339060" cy="15362"/>
            </a:xfrm>
            <a:custGeom>
              <a:avLst/>
              <a:gdLst>
                <a:gd name="T0" fmla="*/ 0 w 309"/>
                <a:gd name="T1" fmla="*/ 14 h 14"/>
                <a:gd name="T2" fmla="*/ 309 w 309"/>
                <a:gd name="T3" fmla="*/ 14 h 14"/>
                <a:gd name="T4" fmla="*/ 309 w 309"/>
                <a:gd name="T5" fmla="*/ 0 h 14"/>
                <a:gd name="T6" fmla="*/ 0 w 309"/>
                <a:gd name="T7" fmla="*/ 2 h 14"/>
                <a:gd name="T8" fmla="*/ 0 w 309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4">
                  <a:moveTo>
                    <a:pt x="0" y="14"/>
                  </a:moveTo>
                  <a:lnTo>
                    <a:pt x="309" y="14"/>
                  </a:lnTo>
                  <a:lnTo>
                    <a:pt x="309" y="0"/>
                  </a:lnTo>
                  <a:lnTo>
                    <a:pt x="0" y="2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03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任意多边形 34">
              <a:extLst>
                <a:ext uri="{FF2B5EF4-FFF2-40B4-BE49-F238E27FC236}">
                  <a16:creationId xmlns:a16="http://schemas.microsoft.com/office/drawing/2014/main" id="{80E4FFB7-4356-01A6-ADC0-0571F7FD5F65}"/>
                </a:ext>
              </a:extLst>
            </p:cNvPr>
            <p:cNvSpPr/>
            <p:nvPr/>
          </p:nvSpPr>
          <p:spPr bwMode="auto">
            <a:xfrm>
              <a:off x="8576951" y="5487498"/>
              <a:ext cx="341254" cy="127284"/>
            </a:xfrm>
            <a:custGeom>
              <a:avLst/>
              <a:gdLst>
                <a:gd name="T0" fmla="*/ 112 w 131"/>
                <a:gd name="T1" fmla="*/ 0 h 49"/>
                <a:gd name="T2" fmla="*/ 123 w 131"/>
                <a:gd name="T3" fmla="*/ 3 h 49"/>
                <a:gd name="T4" fmla="*/ 129 w 131"/>
                <a:gd name="T5" fmla="*/ 28 h 49"/>
                <a:gd name="T6" fmla="*/ 130 w 131"/>
                <a:gd name="T7" fmla="*/ 48 h 49"/>
                <a:gd name="T8" fmla="*/ 0 w 131"/>
                <a:gd name="T9" fmla="*/ 49 h 49"/>
                <a:gd name="T10" fmla="*/ 35 w 131"/>
                <a:gd name="T11" fmla="*/ 19 h 49"/>
                <a:gd name="T12" fmla="*/ 53 w 131"/>
                <a:gd name="T13" fmla="*/ 4 h 49"/>
                <a:gd name="T14" fmla="*/ 112 w 131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49">
                  <a:moveTo>
                    <a:pt x="112" y="0"/>
                  </a:moveTo>
                  <a:cubicBezTo>
                    <a:pt x="123" y="3"/>
                    <a:pt x="123" y="3"/>
                    <a:pt x="123" y="3"/>
                  </a:cubicBezTo>
                  <a:cubicBezTo>
                    <a:pt x="123" y="3"/>
                    <a:pt x="127" y="18"/>
                    <a:pt x="129" y="28"/>
                  </a:cubicBezTo>
                  <a:cubicBezTo>
                    <a:pt x="131" y="38"/>
                    <a:pt x="130" y="48"/>
                    <a:pt x="13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4" y="37"/>
                    <a:pt x="35" y="19"/>
                  </a:cubicBezTo>
                  <a:cubicBezTo>
                    <a:pt x="47" y="12"/>
                    <a:pt x="53" y="4"/>
                    <a:pt x="53" y="4"/>
                  </a:cubicBezTo>
                  <a:lnTo>
                    <a:pt x="112" y="0"/>
                  </a:lnTo>
                  <a:close/>
                </a:path>
              </a:pathLst>
            </a:custGeom>
            <a:solidFill>
              <a:srgbClr val="222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任意多边形 35">
              <a:extLst>
                <a:ext uri="{FF2B5EF4-FFF2-40B4-BE49-F238E27FC236}">
                  <a16:creationId xmlns:a16="http://schemas.microsoft.com/office/drawing/2014/main" id="{25C94C92-AD9B-D820-F636-24AF9D169DCC}"/>
                </a:ext>
              </a:extLst>
            </p:cNvPr>
            <p:cNvSpPr/>
            <p:nvPr/>
          </p:nvSpPr>
          <p:spPr bwMode="auto">
            <a:xfrm>
              <a:off x="8688874" y="5322906"/>
              <a:ext cx="208483" cy="190927"/>
            </a:xfrm>
            <a:custGeom>
              <a:avLst/>
              <a:gdLst>
                <a:gd name="T0" fmla="*/ 76 w 80"/>
                <a:gd name="T1" fmla="*/ 15 h 73"/>
                <a:gd name="T2" fmla="*/ 80 w 80"/>
                <a:gd name="T3" fmla="*/ 66 h 73"/>
                <a:gd name="T4" fmla="*/ 52 w 80"/>
                <a:gd name="T5" fmla="*/ 73 h 73"/>
                <a:gd name="T6" fmla="*/ 10 w 80"/>
                <a:gd name="T7" fmla="*/ 67 h 73"/>
                <a:gd name="T8" fmla="*/ 0 w 80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73">
                  <a:moveTo>
                    <a:pt x="76" y="15"/>
                  </a:moveTo>
                  <a:cubicBezTo>
                    <a:pt x="80" y="66"/>
                    <a:pt x="80" y="66"/>
                    <a:pt x="80" y="66"/>
                  </a:cubicBezTo>
                  <a:cubicBezTo>
                    <a:pt x="80" y="66"/>
                    <a:pt x="74" y="73"/>
                    <a:pt x="52" y="73"/>
                  </a:cubicBezTo>
                  <a:cubicBezTo>
                    <a:pt x="30" y="73"/>
                    <a:pt x="10" y="67"/>
                    <a:pt x="10" y="6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2B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任意多边形 36">
              <a:extLst>
                <a:ext uri="{FF2B5EF4-FFF2-40B4-BE49-F238E27FC236}">
                  <a16:creationId xmlns:a16="http://schemas.microsoft.com/office/drawing/2014/main" id="{5D44C3A4-DD45-5ED0-A5DB-43CCF36DC521}"/>
                </a:ext>
              </a:extLst>
            </p:cNvPr>
            <p:cNvSpPr/>
            <p:nvPr/>
          </p:nvSpPr>
          <p:spPr bwMode="auto">
            <a:xfrm>
              <a:off x="8421137" y="3592496"/>
              <a:ext cx="497068" cy="1858792"/>
            </a:xfrm>
            <a:custGeom>
              <a:avLst/>
              <a:gdLst>
                <a:gd name="T0" fmla="*/ 158 w 191"/>
                <a:gd name="T1" fmla="*/ 167 h 713"/>
                <a:gd name="T2" fmla="*/ 162 w 191"/>
                <a:gd name="T3" fmla="*/ 290 h 713"/>
                <a:gd name="T4" fmla="*/ 191 w 191"/>
                <a:gd name="T5" fmla="*/ 713 h 713"/>
                <a:gd name="T6" fmla="*/ 68 w 191"/>
                <a:gd name="T7" fmla="*/ 713 h 713"/>
                <a:gd name="T8" fmla="*/ 27 w 191"/>
                <a:gd name="T9" fmla="*/ 322 h 713"/>
                <a:gd name="T10" fmla="*/ 0 w 191"/>
                <a:gd name="T11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713">
                  <a:moveTo>
                    <a:pt x="158" y="167"/>
                  </a:moveTo>
                  <a:cubicBezTo>
                    <a:pt x="158" y="167"/>
                    <a:pt x="178" y="209"/>
                    <a:pt x="162" y="290"/>
                  </a:cubicBezTo>
                  <a:cubicBezTo>
                    <a:pt x="170" y="471"/>
                    <a:pt x="191" y="713"/>
                    <a:pt x="191" y="713"/>
                  </a:cubicBezTo>
                  <a:cubicBezTo>
                    <a:pt x="68" y="713"/>
                    <a:pt x="68" y="713"/>
                    <a:pt x="68" y="713"/>
                  </a:cubicBezTo>
                  <a:cubicBezTo>
                    <a:pt x="68" y="713"/>
                    <a:pt x="42" y="452"/>
                    <a:pt x="27" y="322"/>
                  </a:cubicBezTo>
                  <a:cubicBezTo>
                    <a:pt x="11" y="177"/>
                    <a:pt x="0" y="0"/>
                    <a:pt x="0" y="0"/>
                  </a:cubicBezTo>
                </a:path>
              </a:pathLst>
            </a:custGeom>
            <a:solidFill>
              <a:srgbClr val="007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任意多边形 37">
              <a:extLst>
                <a:ext uri="{FF2B5EF4-FFF2-40B4-BE49-F238E27FC236}">
                  <a16:creationId xmlns:a16="http://schemas.microsoft.com/office/drawing/2014/main" id="{5FBE6592-F256-E53F-2E12-EEB7AC752B11}"/>
                </a:ext>
              </a:extLst>
            </p:cNvPr>
            <p:cNvSpPr/>
            <p:nvPr/>
          </p:nvSpPr>
          <p:spPr bwMode="auto">
            <a:xfrm>
              <a:off x="8540741" y="4431915"/>
              <a:ext cx="111923" cy="1019373"/>
            </a:xfrm>
            <a:custGeom>
              <a:avLst/>
              <a:gdLst>
                <a:gd name="T0" fmla="*/ 40 w 43"/>
                <a:gd name="T1" fmla="*/ 391 h 391"/>
                <a:gd name="T2" fmla="*/ 0 w 43"/>
                <a:gd name="T3" fmla="*/ 0 h 391"/>
                <a:gd name="T4" fmla="*/ 3 w 43"/>
                <a:gd name="T5" fmla="*/ 0 h 391"/>
                <a:gd name="T6" fmla="*/ 43 w 43"/>
                <a:gd name="T7" fmla="*/ 391 h 391"/>
                <a:gd name="T8" fmla="*/ 40 w 43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91">
                  <a:moveTo>
                    <a:pt x="40" y="391"/>
                  </a:moveTo>
                  <a:cubicBezTo>
                    <a:pt x="40" y="388"/>
                    <a:pt x="15" y="129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8" y="128"/>
                    <a:pt x="43" y="388"/>
                    <a:pt x="43" y="391"/>
                  </a:cubicBezTo>
                  <a:lnTo>
                    <a:pt x="40" y="391"/>
                  </a:lnTo>
                  <a:close/>
                </a:path>
              </a:pathLst>
            </a:custGeom>
            <a:solidFill>
              <a:srgbClr val="0B2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任意多边形 38">
              <a:extLst>
                <a:ext uri="{FF2B5EF4-FFF2-40B4-BE49-F238E27FC236}">
                  <a16:creationId xmlns:a16="http://schemas.microsoft.com/office/drawing/2014/main" id="{98FF4638-D1C1-B857-F26E-055259586AF0}"/>
                </a:ext>
              </a:extLst>
            </p:cNvPr>
            <p:cNvSpPr/>
            <p:nvPr/>
          </p:nvSpPr>
          <p:spPr bwMode="auto">
            <a:xfrm>
              <a:off x="8165471" y="3759282"/>
              <a:ext cx="547543" cy="1692005"/>
            </a:xfrm>
            <a:custGeom>
              <a:avLst/>
              <a:gdLst>
                <a:gd name="T0" fmla="*/ 19 w 210"/>
                <a:gd name="T1" fmla="*/ 111 h 649"/>
                <a:gd name="T2" fmla="*/ 6 w 210"/>
                <a:gd name="T3" fmla="*/ 393 h 649"/>
                <a:gd name="T4" fmla="*/ 0 w 210"/>
                <a:gd name="T5" fmla="*/ 649 h 649"/>
                <a:gd name="T6" fmla="*/ 125 w 210"/>
                <a:gd name="T7" fmla="*/ 649 h 649"/>
                <a:gd name="T8" fmla="*/ 172 w 210"/>
                <a:gd name="T9" fmla="*/ 217 h 649"/>
                <a:gd name="T10" fmla="*/ 198 w 210"/>
                <a:gd name="T11" fmla="*/ 34 h 649"/>
                <a:gd name="T12" fmla="*/ 74 w 210"/>
                <a:gd name="T13" fmla="*/ 0 h 649"/>
                <a:gd name="T14" fmla="*/ 19 w 210"/>
                <a:gd name="T15" fmla="*/ 111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649">
                  <a:moveTo>
                    <a:pt x="19" y="111"/>
                  </a:moveTo>
                  <a:cubicBezTo>
                    <a:pt x="19" y="111"/>
                    <a:pt x="6" y="301"/>
                    <a:pt x="6" y="393"/>
                  </a:cubicBezTo>
                  <a:cubicBezTo>
                    <a:pt x="6" y="484"/>
                    <a:pt x="0" y="649"/>
                    <a:pt x="0" y="649"/>
                  </a:cubicBezTo>
                  <a:cubicBezTo>
                    <a:pt x="125" y="649"/>
                    <a:pt x="125" y="649"/>
                    <a:pt x="125" y="649"/>
                  </a:cubicBezTo>
                  <a:cubicBezTo>
                    <a:pt x="172" y="217"/>
                    <a:pt x="172" y="217"/>
                    <a:pt x="172" y="217"/>
                  </a:cubicBezTo>
                  <a:cubicBezTo>
                    <a:pt x="210" y="172"/>
                    <a:pt x="207" y="72"/>
                    <a:pt x="198" y="34"/>
                  </a:cubicBezTo>
                  <a:cubicBezTo>
                    <a:pt x="74" y="0"/>
                    <a:pt x="74" y="0"/>
                    <a:pt x="74" y="0"/>
                  </a:cubicBezTo>
                  <a:lnTo>
                    <a:pt x="19" y="111"/>
                  </a:lnTo>
                  <a:close/>
                </a:path>
              </a:pathLst>
            </a:custGeom>
            <a:solidFill>
              <a:srgbClr val="007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任意多边形 39">
              <a:extLst>
                <a:ext uri="{FF2B5EF4-FFF2-40B4-BE49-F238E27FC236}">
                  <a16:creationId xmlns:a16="http://schemas.microsoft.com/office/drawing/2014/main" id="{5A31AA5D-FE41-4882-662A-5C0F70DCE7AB}"/>
                </a:ext>
              </a:extLst>
            </p:cNvPr>
            <p:cNvSpPr/>
            <p:nvPr/>
          </p:nvSpPr>
          <p:spPr bwMode="auto">
            <a:xfrm>
              <a:off x="8542935" y="4116995"/>
              <a:ext cx="156911" cy="828446"/>
            </a:xfrm>
            <a:custGeom>
              <a:avLst/>
              <a:gdLst>
                <a:gd name="T0" fmla="*/ 3 w 60"/>
                <a:gd name="T1" fmla="*/ 318 h 318"/>
                <a:gd name="T2" fmla="*/ 0 w 60"/>
                <a:gd name="T3" fmla="*/ 317 h 318"/>
                <a:gd name="T4" fmla="*/ 25 w 60"/>
                <a:gd name="T5" fmla="*/ 80 h 318"/>
                <a:gd name="T6" fmla="*/ 26 w 60"/>
                <a:gd name="T7" fmla="*/ 79 h 318"/>
                <a:gd name="T8" fmla="*/ 57 w 60"/>
                <a:gd name="T9" fmla="*/ 0 h 318"/>
                <a:gd name="T10" fmla="*/ 60 w 60"/>
                <a:gd name="T11" fmla="*/ 0 h 318"/>
                <a:gd name="T12" fmla="*/ 28 w 60"/>
                <a:gd name="T13" fmla="*/ 81 h 318"/>
                <a:gd name="T14" fmla="*/ 3 w 60"/>
                <a:gd name="T15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318">
                  <a:moveTo>
                    <a:pt x="3" y="318"/>
                  </a:moveTo>
                  <a:cubicBezTo>
                    <a:pt x="0" y="317"/>
                    <a:pt x="0" y="317"/>
                    <a:pt x="0" y="317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57" y="45"/>
                    <a:pt x="57" y="0"/>
                    <a:pt x="57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45"/>
                    <a:pt x="28" y="81"/>
                  </a:cubicBezTo>
                  <a:lnTo>
                    <a:pt x="3" y="318"/>
                  </a:lnTo>
                  <a:close/>
                </a:path>
              </a:pathLst>
            </a:custGeom>
            <a:solidFill>
              <a:srgbClr val="0B2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任意多边形 40">
              <a:extLst>
                <a:ext uri="{FF2B5EF4-FFF2-40B4-BE49-F238E27FC236}">
                  <a16:creationId xmlns:a16="http://schemas.microsoft.com/office/drawing/2014/main" id="{73B9530C-D46B-F4E0-956D-AA9935EB8283}"/>
                </a:ext>
              </a:extLst>
            </p:cNvPr>
            <p:cNvSpPr/>
            <p:nvPr/>
          </p:nvSpPr>
          <p:spPr bwMode="auto">
            <a:xfrm>
              <a:off x="8202779" y="3999586"/>
              <a:ext cx="85588" cy="1451701"/>
            </a:xfrm>
            <a:custGeom>
              <a:avLst/>
              <a:gdLst>
                <a:gd name="T0" fmla="*/ 7 w 78"/>
                <a:gd name="T1" fmla="*/ 1323 h 1323"/>
                <a:gd name="T2" fmla="*/ 0 w 78"/>
                <a:gd name="T3" fmla="*/ 1323 h 1323"/>
                <a:gd name="T4" fmla="*/ 71 w 78"/>
                <a:gd name="T5" fmla="*/ 0 h 1323"/>
                <a:gd name="T6" fmla="*/ 78 w 78"/>
                <a:gd name="T7" fmla="*/ 0 h 1323"/>
                <a:gd name="T8" fmla="*/ 7 w 78"/>
                <a:gd name="T9" fmla="*/ 1323 h 1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323">
                  <a:moveTo>
                    <a:pt x="7" y="1323"/>
                  </a:moveTo>
                  <a:lnTo>
                    <a:pt x="0" y="1323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7" y="1323"/>
                  </a:lnTo>
                  <a:close/>
                </a:path>
              </a:pathLst>
            </a:custGeom>
            <a:solidFill>
              <a:srgbClr val="0B2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任意多边形 41">
              <a:extLst>
                <a:ext uri="{FF2B5EF4-FFF2-40B4-BE49-F238E27FC236}">
                  <a16:creationId xmlns:a16="http://schemas.microsoft.com/office/drawing/2014/main" id="{A2F56640-12ED-6788-747B-6250BEBC4FC0}"/>
                </a:ext>
              </a:extLst>
            </p:cNvPr>
            <p:cNvSpPr/>
            <p:nvPr/>
          </p:nvSpPr>
          <p:spPr bwMode="auto">
            <a:xfrm>
              <a:off x="8496850" y="4126871"/>
              <a:ext cx="158008" cy="10973"/>
            </a:xfrm>
            <a:custGeom>
              <a:avLst/>
              <a:gdLst>
                <a:gd name="T0" fmla="*/ 144 w 144"/>
                <a:gd name="T1" fmla="*/ 10 h 10"/>
                <a:gd name="T2" fmla="*/ 0 w 144"/>
                <a:gd name="T3" fmla="*/ 7 h 10"/>
                <a:gd name="T4" fmla="*/ 0 w 144"/>
                <a:gd name="T5" fmla="*/ 0 h 10"/>
                <a:gd name="T6" fmla="*/ 144 w 144"/>
                <a:gd name="T7" fmla="*/ 3 h 10"/>
                <a:gd name="T8" fmla="*/ 144 w 14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0">
                  <a:moveTo>
                    <a:pt x="144" y="10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144" y="3"/>
                  </a:lnTo>
                  <a:lnTo>
                    <a:pt x="144" y="10"/>
                  </a:lnTo>
                  <a:close/>
                </a:path>
              </a:pathLst>
            </a:custGeom>
            <a:solidFill>
              <a:srgbClr val="0B2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任意多边形 42">
              <a:extLst>
                <a:ext uri="{FF2B5EF4-FFF2-40B4-BE49-F238E27FC236}">
                  <a16:creationId xmlns:a16="http://schemas.microsoft.com/office/drawing/2014/main" id="{6EAC0377-0BA2-F6CF-A0D0-1375F404DD9E}"/>
                </a:ext>
              </a:extLst>
            </p:cNvPr>
            <p:cNvSpPr/>
            <p:nvPr/>
          </p:nvSpPr>
          <p:spPr bwMode="auto">
            <a:xfrm>
              <a:off x="8770072" y="4119190"/>
              <a:ext cx="59253" cy="10973"/>
            </a:xfrm>
            <a:custGeom>
              <a:avLst/>
              <a:gdLst>
                <a:gd name="T0" fmla="*/ 0 w 54"/>
                <a:gd name="T1" fmla="*/ 10 h 10"/>
                <a:gd name="T2" fmla="*/ 0 w 54"/>
                <a:gd name="T3" fmla="*/ 3 h 10"/>
                <a:gd name="T4" fmla="*/ 54 w 54"/>
                <a:gd name="T5" fmla="*/ 0 h 10"/>
                <a:gd name="T6" fmla="*/ 54 w 54"/>
                <a:gd name="T7" fmla="*/ 7 h 10"/>
                <a:gd name="T8" fmla="*/ 0 w 5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">
                  <a:moveTo>
                    <a:pt x="0" y="10"/>
                  </a:moveTo>
                  <a:lnTo>
                    <a:pt x="0" y="3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B2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任意多边形 43">
              <a:extLst>
                <a:ext uri="{FF2B5EF4-FFF2-40B4-BE49-F238E27FC236}">
                  <a16:creationId xmlns:a16="http://schemas.microsoft.com/office/drawing/2014/main" id="{B268B33F-A4CF-DAA5-5470-93ECCD2822EB}"/>
                </a:ext>
              </a:extLst>
            </p:cNvPr>
            <p:cNvSpPr/>
            <p:nvPr/>
          </p:nvSpPr>
          <p:spPr bwMode="auto">
            <a:xfrm>
              <a:off x="7666209" y="3032883"/>
              <a:ext cx="273223" cy="377464"/>
            </a:xfrm>
            <a:custGeom>
              <a:avLst/>
              <a:gdLst>
                <a:gd name="T0" fmla="*/ 105 w 105"/>
                <a:gd name="T1" fmla="*/ 100 h 145"/>
                <a:gd name="T2" fmla="*/ 38 w 105"/>
                <a:gd name="T3" fmla="*/ 9 h 145"/>
                <a:gd name="T4" fmla="*/ 42 w 105"/>
                <a:gd name="T5" fmla="*/ 33 h 145"/>
                <a:gd name="T6" fmla="*/ 9 w 105"/>
                <a:gd name="T7" fmla="*/ 3 h 145"/>
                <a:gd name="T8" fmla="*/ 29 w 105"/>
                <a:gd name="T9" fmla="*/ 39 h 145"/>
                <a:gd name="T10" fmla="*/ 14 w 105"/>
                <a:gd name="T11" fmla="*/ 30 h 145"/>
                <a:gd name="T12" fmla="*/ 19 w 105"/>
                <a:gd name="T13" fmla="*/ 51 h 145"/>
                <a:gd name="T14" fmla="*/ 7 w 105"/>
                <a:gd name="T15" fmla="*/ 48 h 145"/>
                <a:gd name="T16" fmla="*/ 11 w 105"/>
                <a:gd name="T17" fmla="*/ 64 h 145"/>
                <a:gd name="T18" fmla="*/ 1 w 105"/>
                <a:gd name="T19" fmla="*/ 62 h 145"/>
                <a:gd name="T20" fmla="*/ 46 w 105"/>
                <a:gd name="T21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45">
                  <a:moveTo>
                    <a:pt x="105" y="100"/>
                  </a:moveTo>
                  <a:cubicBezTo>
                    <a:pt x="88" y="81"/>
                    <a:pt x="43" y="8"/>
                    <a:pt x="38" y="9"/>
                  </a:cubicBezTo>
                  <a:cubicBezTo>
                    <a:pt x="33" y="11"/>
                    <a:pt x="46" y="33"/>
                    <a:pt x="42" y="33"/>
                  </a:cubicBezTo>
                  <a:cubicBezTo>
                    <a:pt x="38" y="33"/>
                    <a:pt x="14" y="0"/>
                    <a:pt x="9" y="3"/>
                  </a:cubicBezTo>
                  <a:cubicBezTo>
                    <a:pt x="3" y="6"/>
                    <a:pt x="29" y="39"/>
                    <a:pt x="29" y="39"/>
                  </a:cubicBezTo>
                  <a:cubicBezTo>
                    <a:pt x="29" y="39"/>
                    <a:pt x="19" y="25"/>
                    <a:pt x="14" y="30"/>
                  </a:cubicBezTo>
                  <a:cubicBezTo>
                    <a:pt x="10" y="33"/>
                    <a:pt x="12" y="40"/>
                    <a:pt x="19" y="51"/>
                  </a:cubicBezTo>
                  <a:cubicBezTo>
                    <a:pt x="15" y="45"/>
                    <a:pt x="10" y="44"/>
                    <a:pt x="7" y="48"/>
                  </a:cubicBezTo>
                  <a:cubicBezTo>
                    <a:pt x="3" y="51"/>
                    <a:pt x="7" y="57"/>
                    <a:pt x="11" y="64"/>
                  </a:cubicBezTo>
                  <a:cubicBezTo>
                    <a:pt x="7" y="60"/>
                    <a:pt x="3" y="57"/>
                    <a:pt x="1" y="62"/>
                  </a:cubicBezTo>
                  <a:cubicBezTo>
                    <a:pt x="0" y="67"/>
                    <a:pt x="14" y="97"/>
                    <a:pt x="46" y="145"/>
                  </a:cubicBezTo>
                </a:path>
              </a:pathLst>
            </a:custGeom>
            <a:solidFill>
              <a:srgbClr val="F886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任意多边形 44">
              <a:extLst>
                <a:ext uri="{FF2B5EF4-FFF2-40B4-BE49-F238E27FC236}">
                  <a16:creationId xmlns:a16="http://schemas.microsoft.com/office/drawing/2014/main" id="{E1F495E0-D390-0227-97B7-7029B50FBC41}"/>
                </a:ext>
              </a:extLst>
            </p:cNvPr>
            <p:cNvSpPr/>
            <p:nvPr/>
          </p:nvSpPr>
          <p:spPr bwMode="auto">
            <a:xfrm>
              <a:off x="8181930" y="3089942"/>
              <a:ext cx="681411" cy="979871"/>
            </a:xfrm>
            <a:custGeom>
              <a:avLst/>
              <a:gdLst>
                <a:gd name="T0" fmla="*/ 153 w 262"/>
                <a:gd name="T1" fmla="*/ 2 h 376"/>
                <a:gd name="T2" fmla="*/ 246 w 262"/>
                <a:gd name="T3" fmla="*/ 86 h 376"/>
                <a:gd name="T4" fmla="*/ 262 w 262"/>
                <a:gd name="T5" fmla="*/ 376 h 376"/>
                <a:gd name="T6" fmla="*/ 0 w 262"/>
                <a:gd name="T7" fmla="*/ 374 h 376"/>
                <a:gd name="T8" fmla="*/ 10 w 262"/>
                <a:gd name="T9" fmla="*/ 96 h 376"/>
                <a:gd name="T10" fmla="*/ 91 w 262"/>
                <a:gd name="T11" fmla="*/ 0 h 376"/>
                <a:gd name="T12" fmla="*/ 122 w 262"/>
                <a:gd name="T13" fmla="*/ 8 h 376"/>
                <a:gd name="T14" fmla="*/ 153 w 262"/>
                <a:gd name="T15" fmla="*/ 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2" h="376">
                  <a:moveTo>
                    <a:pt x="153" y="2"/>
                  </a:moveTo>
                  <a:cubicBezTo>
                    <a:pt x="153" y="2"/>
                    <a:pt x="225" y="5"/>
                    <a:pt x="246" y="86"/>
                  </a:cubicBezTo>
                  <a:cubicBezTo>
                    <a:pt x="256" y="123"/>
                    <a:pt x="262" y="376"/>
                    <a:pt x="262" y="376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74"/>
                    <a:pt x="4" y="146"/>
                    <a:pt x="10" y="96"/>
                  </a:cubicBezTo>
                  <a:cubicBezTo>
                    <a:pt x="20" y="6"/>
                    <a:pt x="91" y="0"/>
                    <a:pt x="91" y="0"/>
                  </a:cubicBezTo>
                  <a:cubicBezTo>
                    <a:pt x="91" y="0"/>
                    <a:pt x="95" y="8"/>
                    <a:pt x="122" y="8"/>
                  </a:cubicBezTo>
                  <a:cubicBezTo>
                    <a:pt x="150" y="8"/>
                    <a:pt x="153" y="2"/>
                    <a:pt x="153" y="2"/>
                  </a:cubicBezTo>
                  <a:close/>
                </a:path>
              </a:pathLst>
            </a:custGeom>
            <a:solidFill>
              <a:srgbClr val="D8C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任意多边形 45">
              <a:extLst>
                <a:ext uri="{FF2B5EF4-FFF2-40B4-BE49-F238E27FC236}">
                  <a16:creationId xmlns:a16="http://schemas.microsoft.com/office/drawing/2014/main" id="{06F678EC-A2B6-680A-C9F0-404C24B2950D}"/>
                </a:ext>
              </a:extLst>
            </p:cNvPr>
            <p:cNvSpPr/>
            <p:nvPr/>
          </p:nvSpPr>
          <p:spPr bwMode="auto">
            <a:xfrm>
              <a:off x="8580243" y="3095428"/>
              <a:ext cx="358811" cy="375270"/>
            </a:xfrm>
            <a:custGeom>
              <a:avLst/>
              <a:gdLst>
                <a:gd name="T0" fmla="*/ 0 w 138"/>
                <a:gd name="T1" fmla="*/ 0 h 144"/>
                <a:gd name="T2" fmla="*/ 138 w 138"/>
                <a:gd name="T3" fmla="*/ 117 h 144"/>
                <a:gd name="T4" fmla="*/ 84 w 138"/>
                <a:gd name="T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8" h="144">
                  <a:moveTo>
                    <a:pt x="0" y="0"/>
                  </a:moveTo>
                  <a:cubicBezTo>
                    <a:pt x="85" y="0"/>
                    <a:pt x="138" y="117"/>
                    <a:pt x="138" y="117"/>
                  </a:cubicBezTo>
                  <a:cubicBezTo>
                    <a:pt x="84" y="144"/>
                    <a:pt x="84" y="144"/>
                    <a:pt x="84" y="144"/>
                  </a:cubicBezTo>
                </a:path>
              </a:pathLst>
            </a:custGeom>
            <a:solidFill>
              <a:srgbClr val="D8C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任意多边形 46">
              <a:extLst>
                <a:ext uri="{FF2B5EF4-FFF2-40B4-BE49-F238E27FC236}">
                  <a16:creationId xmlns:a16="http://schemas.microsoft.com/office/drawing/2014/main" id="{8165D460-6DEF-A933-0BBF-216E2018F701}"/>
                </a:ext>
              </a:extLst>
            </p:cNvPr>
            <p:cNvSpPr/>
            <p:nvPr/>
          </p:nvSpPr>
          <p:spPr bwMode="auto">
            <a:xfrm>
              <a:off x="7715586" y="3194183"/>
              <a:ext cx="572780" cy="523402"/>
            </a:xfrm>
            <a:custGeom>
              <a:avLst/>
              <a:gdLst>
                <a:gd name="T0" fmla="*/ 220 w 220"/>
                <a:gd name="T1" fmla="*/ 128 h 201"/>
                <a:gd name="T2" fmla="*/ 137 w 220"/>
                <a:gd name="T3" fmla="*/ 197 h 201"/>
                <a:gd name="T4" fmla="*/ 0 w 220"/>
                <a:gd name="T5" fmla="*/ 37 h 201"/>
                <a:gd name="T6" fmla="*/ 56 w 220"/>
                <a:gd name="T7" fmla="*/ 0 h 201"/>
                <a:gd name="T8" fmla="*/ 132 w 220"/>
                <a:gd name="T9" fmla="*/ 95 h 201"/>
                <a:gd name="T10" fmla="*/ 157 w 220"/>
                <a:gd name="T11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01">
                  <a:moveTo>
                    <a:pt x="220" y="128"/>
                  </a:moveTo>
                  <a:cubicBezTo>
                    <a:pt x="220" y="128"/>
                    <a:pt x="174" y="193"/>
                    <a:pt x="137" y="197"/>
                  </a:cubicBezTo>
                  <a:cubicBezTo>
                    <a:pt x="88" y="201"/>
                    <a:pt x="0" y="37"/>
                    <a:pt x="0" y="3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132" y="95"/>
                    <a:pt x="132" y="95"/>
                    <a:pt x="132" y="95"/>
                  </a:cubicBezTo>
                  <a:cubicBezTo>
                    <a:pt x="157" y="57"/>
                    <a:pt x="157" y="57"/>
                    <a:pt x="157" y="57"/>
                  </a:cubicBezTo>
                </a:path>
              </a:pathLst>
            </a:custGeom>
            <a:solidFill>
              <a:srgbClr val="F886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任意多边形 47">
              <a:extLst>
                <a:ext uri="{FF2B5EF4-FFF2-40B4-BE49-F238E27FC236}">
                  <a16:creationId xmlns:a16="http://schemas.microsoft.com/office/drawing/2014/main" id="{07975526-0AC9-091D-608D-AA0A2F8173E7}"/>
                </a:ext>
              </a:extLst>
            </p:cNvPr>
            <p:cNvSpPr/>
            <p:nvPr/>
          </p:nvSpPr>
          <p:spPr bwMode="auto">
            <a:xfrm>
              <a:off x="8087564" y="3089942"/>
              <a:ext cx="352227" cy="456468"/>
            </a:xfrm>
            <a:custGeom>
              <a:avLst/>
              <a:gdLst>
                <a:gd name="T0" fmla="*/ 127 w 135"/>
                <a:gd name="T1" fmla="*/ 0 h 175"/>
                <a:gd name="T2" fmla="*/ 0 w 135"/>
                <a:gd name="T3" fmla="*/ 114 h 175"/>
                <a:gd name="T4" fmla="*/ 86 w 135"/>
                <a:gd name="T5" fmla="*/ 175 h 175"/>
                <a:gd name="T6" fmla="*/ 135 w 135"/>
                <a:gd name="T7" fmla="*/ 11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175">
                  <a:moveTo>
                    <a:pt x="127" y="0"/>
                  </a:moveTo>
                  <a:cubicBezTo>
                    <a:pt x="54" y="4"/>
                    <a:pt x="0" y="114"/>
                    <a:pt x="0" y="114"/>
                  </a:cubicBezTo>
                  <a:cubicBezTo>
                    <a:pt x="86" y="175"/>
                    <a:pt x="86" y="175"/>
                    <a:pt x="86" y="175"/>
                  </a:cubicBezTo>
                  <a:cubicBezTo>
                    <a:pt x="135" y="112"/>
                    <a:pt x="135" y="112"/>
                    <a:pt x="135" y="112"/>
                  </a:cubicBezTo>
                </a:path>
              </a:pathLst>
            </a:custGeom>
            <a:solidFill>
              <a:srgbClr val="D8CA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任意多边形 48">
              <a:extLst>
                <a:ext uri="{FF2B5EF4-FFF2-40B4-BE49-F238E27FC236}">
                  <a16:creationId xmlns:a16="http://schemas.microsoft.com/office/drawing/2014/main" id="{1B22128C-6CEA-E26D-015A-5624870F2911}"/>
                </a:ext>
              </a:extLst>
            </p:cNvPr>
            <p:cNvSpPr/>
            <p:nvPr/>
          </p:nvSpPr>
          <p:spPr bwMode="auto">
            <a:xfrm>
              <a:off x="8301534" y="3397180"/>
              <a:ext cx="114117" cy="145938"/>
            </a:xfrm>
            <a:custGeom>
              <a:avLst/>
              <a:gdLst>
                <a:gd name="T0" fmla="*/ 5 w 104"/>
                <a:gd name="T1" fmla="*/ 133 h 133"/>
                <a:gd name="T2" fmla="*/ 0 w 104"/>
                <a:gd name="T3" fmla="*/ 129 h 133"/>
                <a:gd name="T4" fmla="*/ 99 w 104"/>
                <a:gd name="T5" fmla="*/ 0 h 133"/>
                <a:gd name="T6" fmla="*/ 104 w 104"/>
                <a:gd name="T7" fmla="*/ 5 h 133"/>
                <a:gd name="T8" fmla="*/ 5 w 104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33">
                  <a:moveTo>
                    <a:pt x="5" y="133"/>
                  </a:moveTo>
                  <a:lnTo>
                    <a:pt x="0" y="129"/>
                  </a:lnTo>
                  <a:lnTo>
                    <a:pt x="99" y="0"/>
                  </a:lnTo>
                  <a:lnTo>
                    <a:pt x="104" y="5"/>
                  </a:lnTo>
                  <a:lnTo>
                    <a:pt x="5" y="133"/>
                  </a:lnTo>
                  <a:close/>
                </a:path>
              </a:pathLst>
            </a:custGeom>
            <a:solidFill>
              <a:srgbClr val="846A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任意多边形 49">
              <a:extLst>
                <a:ext uri="{FF2B5EF4-FFF2-40B4-BE49-F238E27FC236}">
                  <a16:creationId xmlns:a16="http://schemas.microsoft.com/office/drawing/2014/main" id="{26BA9DC7-BD42-9C0D-21B9-F9B9EB142CFA}"/>
                </a:ext>
              </a:extLst>
            </p:cNvPr>
            <p:cNvSpPr/>
            <p:nvPr/>
          </p:nvSpPr>
          <p:spPr bwMode="auto">
            <a:xfrm>
              <a:off x="8796407" y="3280868"/>
              <a:ext cx="49378" cy="168981"/>
            </a:xfrm>
            <a:custGeom>
              <a:avLst/>
              <a:gdLst>
                <a:gd name="T0" fmla="*/ 16 w 19"/>
                <a:gd name="T1" fmla="*/ 65 h 65"/>
                <a:gd name="T2" fmla="*/ 0 w 19"/>
                <a:gd name="T3" fmla="*/ 1 h 65"/>
                <a:gd name="T4" fmla="*/ 3 w 19"/>
                <a:gd name="T5" fmla="*/ 0 h 65"/>
                <a:gd name="T6" fmla="*/ 19 w 19"/>
                <a:gd name="T7" fmla="*/ 64 h 65"/>
                <a:gd name="T8" fmla="*/ 16 w 19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5">
                  <a:moveTo>
                    <a:pt x="16" y="65"/>
                  </a:moveTo>
                  <a:cubicBezTo>
                    <a:pt x="11" y="31"/>
                    <a:pt x="0" y="2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4" y="30"/>
                    <a:pt x="19" y="64"/>
                  </a:cubicBezTo>
                  <a:lnTo>
                    <a:pt x="16" y="65"/>
                  </a:lnTo>
                  <a:close/>
                </a:path>
              </a:pathLst>
            </a:custGeom>
            <a:solidFill>
              <a:srgbClr val="846A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任意多边形 50">
              <a:extLst>
                <a:ext uri="{FF2B5EF4-FFF2-40B4-BE49-F238E27FC236}">
                  <a16:creationId xmlns:a16="http://schemas.microsoft.com/office/drawing/2014/main" id="{4DE58F58-564F-55F1-16D1-726C6772D8F5}"/>
                </a:ext>
              </a:extLst>
            </p:cNvPr>
            <p:cNvSpPr/>
            <p:nvPr/>
          </p:nvSpPr>
          <p:spPr bwMode="auto">
            <a:xfrm>
              <a:off x="8379441" y="2896820"/>
              <a:ext cx="30724" cy="39502"/>
            </a:xfrm>
            <a:custGeom>
              <a:avLst/>
              <a:gdLst>
                <a:gd name="T0" fmla="*/ 12 w 12"/>
                <a:gd name="T1" fmla="*/ 0 h 15"/>
                <a:gd name="T2" fmla="*/ 0 w 12"/>
                <a:gd name="T3" fmla="*/ 8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12" y="0"/>
                  </a:moveTo>
                  <a:cubicBezTo>
                    <a:pt x="12" y="0"/>
                    <a:pt x="0" y="6"/>
                    <a:pt x="0" y="8"/>
                  </a:cubicBezTo>
                  <a:cubicBezTo>
                    <a:pt x="1" y="10"/>
                    <a:pt x="5" y="15"/>
                    <a:pt x="5" y="15"/>
                  </a:cubicBezTo>
                </a:path>
              </a:pathLst>
            </a:custGeom>
            <a:solidFill>
              <a:srgbClr val="F886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矩形 51">
              <a:extLst>
                <a:ext uri="{FF2B5EF4-FFF2-40B4-BE49-F238E27FC236}">
                  <a16:creationId xmlns:a16="http://schemas.microsoft.com/office/drawing/2014/main" id="{8F9ED58D-1E00-F500-17B6-A783CAEE0734}"/>
                </a:ext>
              </a:extLst>
            </p:cNvPr>
            <p:cNvSpPr/>
            <p:nvPr/>
          </p:nvSpPr>
          <p:spPr bwMode="auto">
            <a:xfrm>
              <a:off x="8165471" y="5375575"/>
              <a:ext cx="331379" cy="7681"/>
            </a:xfrm>
            <a:prstGeom prst="rect">
              <a:avLst/>
            </a:prstGeom>
            <a:solidFill>
              <a:srgbClr val="0B2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矩形 52">
              <a:extLst>
                <a:ext uri="{FF2B5EF4-FFF2-40B4-BE49-F238E27FC236}">
                  <a16:creationId xmlns:a16="http://schemas.microsoft.com/office/drawing/2014/main" id="{DBFACABC-7182-720D-F5B3-825C8318BADA}"/>
                </a:ext>
              </a:extLst>
            </p:cNvPr>
            <p:cNvSpPr/>
            <p:nvPr/>
          </p:nvSpPr>
          <p:spPr bwMode="auto">
            <a:xfrm>
              <a:off x="8590118" y="5381062"/>
              <a:ext cx="322600" cy="7681"/>
            </a:xfrm>
            <a:prstGeom prst="rect">
              <a:avLst/>
            </a:prstGeom>
            <a:solidFill>
              <a:srgbClr val="0B2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61" name="TextBox 260">
            <a:extLst>
              <a:ext uri="{FF2B5EF4-FFF2-40B4-BE49-F238E27FC236}">
                <a16:creationId xmlns:a16="http://schemas.microsoft.com/office/drawing/2014/main" id="{9AEF64EB-670F-7FAB-88BC-159007D22600}"/>
              </a:ext>
            </a:extLst>
          </p:cNvPr>
          <p:cNvSpPr txBox="1"/>
          <p:nvPr/>
        </p:nvSpPr>
        <p:spPr>
          <a:xfrm>
            <a:off x="5045515" y="1587859"/>
            <a:ext cx="2041799" cy="523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80060">
              <a:lnSpc>
                <a:spcPct val="90000"/>
              </a:lnSpc>
              <a:spcBef>
                <a:spcPct val="0"/>
              </a:spcBef>
              <a:buNone/>
              <a:defRPr sz="2800" b="1">
                <a:effectLst>
                  <a:reflection blurRad="330200" stA="70000" endPos="72000" dist="1016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理性与思辨 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8C82844C-51D3-B0E8-EB5E-38C55750D71C}"/>
              </a:ext>
            </a:extLst>
          </p:cNvPr>
          <p:cNvSpPr txBox="1"/>
          <p:nvPr/>
        </p:nvSpPr>
        <p:spPr>
          <a:xfrm>
            <a:off x="4036507" y="2284482"/>
            <a:ext cx="4053430" cy="523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ctr" defTabSz="480060">
              <a:lnSpc>
                <a:spcPct val="90000"/>
              </a:lnSpc>
              <a:spcBef>
                <a:spcPct val="0"/>
              </a:spcBef>
              <a:buNone/>
              <a:defRPr sz="2800" b="1">
                <a:effectLst>
                  <a:reflection blurRad="330200" stA="70000" endPos="72000" dist="1016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合作与共识 </a:t>
            </a:r>
          </a:p>
        </p:txBody>
      </p:sp>
    </p:spTree>
    <p:extLst>
      <p:ext uri="{BB962C8B-B14F-4D97-AF65-F5344CB8AC3E}">
        <p14:creationId xmlns:p14="http://schemas.microsoft.com/office/powerpoint/2010/main" val="42879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8B7BE-16D4-31B8-7894-074D295ED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C9B9055-3E7E-ADE4-099C-0945F1713F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5608" y="796283"/>
            <a:ext cx="2203723" cy="1692331"/>
          </a:xfrm>
          <a:prstGeom prst="rect">
            <a:avLst/>
          </a:prstGeom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id="{EAD558DB-A7FC-0BBC-F1EA-3AC2917570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713" y="796283"/>
            <a:ext cx="1415896" cy="16923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1E6210-E931-BA2D-AE97-D576728A77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26" y="796283"/>
            <a:ext cx="1127130" cy="1692331"/>
          </a:xfrm>
          <a:prstGeom prst="rect">
            <a:avLst/>
          </a:prstGeom>
        </p:spPr>
      </p:pic>
      <p:pic>
        <p:nvPicPr>
          <p:cNvPr id="264" name="Picture 263">
            <a:extLst>
              <a:ext uri="{FF2B5EF4-FFF2-40B4-BE49-F238E27FC236}">
                <a16:creationId xmlns:a16="http://schemas.microsoft.com/office/drawing/2014/main" id="{62B2D7B5-B96D-24B3-46E9-28A3254D7E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756" y="796283"/>
            <a:ext cx="2535955" cy="1692331"/>
          </a:xfrm>
          <a:prstGeom prst="rect">
            <a:avLst/>
          </a:prstGeom>
        </p:spPr>
      </p:pic>
      <p:sp>
        <p:nvSpPr>
          <p:cNvPr id="268" name="Title 1">
            <a:extLst>
              <a:ext uri="{FF2B5EF4-FFF2-40B4-BE49-F238E27FC236}">
                <a16:creationId xmlns:a16="http://schemas.microsoft.com/office/drawing/2014/main" id="{D5BA575F-9135-CFE8-3635-8DB12EB0B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146" y="2720880"/>
            <a:ext cx="6074569" cy="5170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400" b="1" dirty="0">
                <a:effectLst>
                  <a:reflection blurRad="330200" stA="70000" endPos="72000" dist="1016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</a:rPr>
              <a:t>会场的协商与讨论</a:t>
            </a:r>
          </a:p>
        </p:txBody>
      </p:sp>
    </p:spTree>
    <p:extLst>
      <p:ext uri="{BB962C8B-B14F-4D97-AF65-F5344CB8AC3E}">
        <p14:creationId xmlns:p14="http://schemas.microsoft.com/office/powerpoint/2010/main" val="41274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FEC71-C67E-8D55-2953-3302F4B77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 1">
            <a:extLst>
              <a:ext uri="{FF2B5EF4-FFF2-40B4-BE49-F238E27FC236}">
                <a16:creationId xmlns:a16="http://schemas.microsoft.com/office/drawing/2014/main" id="{BC5FE3F9-D58B-B614-0A85-A4F6C59C2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146" y="2720880"/>
            <a:ext cx="6074569" cy="5170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400" b="1" dirty="0">
                <a:effectLst>
                  <a:reflection blurRad="330200" stA="70000" endPos="72000" dist="1016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</a:rPr>
              <a:t>会议结束的欢呼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B9F017-02F6-51FB-033A-6D5B125D58B4}"/>
              </a:ext>
            </a:extLst>
          </p:cNvPr>
          <p:cNvGrpSpPr/>
          <p:nvPr/>
        </p:nvGrpSpPr>
        <p:grpSpPr>
          <a:xfrm>
            <a:off x="-57582" y="729673"/>
            <a:ext cx="8214587" cy="1824086"/>
            <a:chOff x="-397935" y="709009"/>
            <a:chExt cx="8806793" cy="19555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53AB2A-31BC-6DA1-614C-B92D1239E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97935" y="709009"/>
              <a:ext cx="2934849" cy="195558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7893A8-1237-002B-0B57-B2641441D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6915" y="709009"/>
              <a:ext cx="2935624" cy="195558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7D5275-FB64-A743-656F-2D425AA5A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2539" y="709009"/>
              <a:ext cx="2936319" cy="1955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69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68512-FCFA-EB99-6AF8-97D456112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0DB43-0BD9-652E-4A75-69452E297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6551" y="805029"/>
            <a:ext cx="6074569" cy="12534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effectLst>
                  <a:reflection blurRad="330200" stA="70000" endPos="72000" dist="1016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</a:rPr>
              <a:t>场外的故事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6649FB-AE28-E418-2C9F-7C0DDC95B28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94319" y="1484287"/>
            <a:ext cx="3820277" cy="528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zh-CN" altLang="zh-CN" sz="2400" dirty="0">
                <a:effectLst>
                  <a:reflection blurRad="330200" stA="70000" endPos="72000" dist="1016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跨越文化与中美友谊</a:t>
            </a:r>
          </a:p>
        </p:txBody>
      </p:sp>
      <p:pic>
        <p:nvPicPr>
          <p:cNvPr id="39" name="U_S_A_ For Africa - We Are The World">
            <a:hlinkClick r:id="" action="ppaction://media"/>
            <a:extLst>
              <a:ext uri="{FF2B5EF4-FFF2-40B4-BE49-F238E27FC236}">
                <a16:creationId xmlns:a16="http://schemas.microsoft.com/office/drawing/2014/main" id="{8D4DE53E-C2E7-2A6A-5777-41E057F8C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0222" y="13858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86A30-8FD5-7B40-ECDA-25658EDB8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268ADB8-CFD6-7E34-3746-BA0ADCF514E5}"/>
              </a:ext>
            </a:extLst>
          </p:cNvPr>
          <p:cNvGrpSpPr/>
          <p:nvPr/>
        </p:nvGrpSpPr>
        <p:grpSpPr>
          <a:xfrm>
            <a:off x="-158347" y="675061"/>
            <a:ext cx="8416117" cy="2631653"/>
            <a:chOff x="-601417" y="748703"/>
            <a:chExt cx="8416117" cy="263165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D99EA5-52CF-FB39-A737-74EA08312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2324" y="748703"/>
              <a:ext cx="1799413" cy="13490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FB05A2-97B6-6619-22BC-6F9839B70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2324" y="2030899"/>
              <a:ext cx="1799413" cy="134862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DF60A0-CB4D-39FB-269E-74413D233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01417" y="748703"/>
              <a:ext cx="1973741" cy="263165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05DE32C-2548-EA6C-035D-9085EA38E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737" y="748703"/>
              <a:ext cx="4642963" cy="2630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356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935043-D91C-FDFF-03FC-2C1937D25D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749" y="-18553"/>
            <a:ext cx="1848050" cy="1231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9E5FCF-A1DC-BC01-A58C-7AF498E100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186" y="1185539"/>
            <a:ext cx="1844568" cy="1229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8309B2-C5A8-8EF3-40B4-70971BDD22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083" y="2393593"/>
            <a:ext cx="1844568" cy="1229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EC1FBD-753E-86FB-8696-7284D587F4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049" y="-24517"/>
            <a:ext cx="1845046" cy="1229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968229-E7B3-F117-29BA-75C8A5C394B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461" y="2395710"/>
            <a:ext cx="1845046" cy="1229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F19BD-1545-5D50-7DDD-625C938398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284" y="1189989"/>
            <a:ext cx="1845046" cy="1229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7316B1-25D2-2274-8BCB-0240923C994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642" y="-22515"/>
            <a:ext cx="1843407" cy="12292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9087CB-2506-5DC1-F37E-F2C45A740FA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647" y="2393593"/>
            <a:ext cx="819402" cy="12292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098BC0-641F-10C3-4D81-39DDE02318B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330" y="1194325"/>
            <a:ext cx="1862284" cy="1229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68A4B0-BE83-4359-7F5A-CB08E7C4B2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186" y="2395710"/>
            <a:ext cx="1846582" cy="12292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00D14BC-0FE5-B093-DE77-989008080D0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735" y="1204739"/>
            <a:ext cx="809456" cy="12145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B2BFFA-D49E-E91C-21E2-A680D5C5C1A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98" y="-15732"/>
            <a:ext cx="820953" cy="12310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22E5863-5EB7-5E23-13C5-95CE258B66E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23" y="-15258"/>
            <a:ext cx="1838611" cy="12246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2D03109-FDB5-CB2E-BFF7-1650B00B8C4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06" y="1212706"/>
            <a:ext cx="1854841" cy="12363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618C05D-7294-E0D2-3652-8BCBCB9C873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699" y="2381819"/>
            <a:ext cx="1860301" cy="124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41EB8-C6DC-F064-489D-37269E072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3276-1A41-B190-4986-A361B3E8E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0654" y="778135"/>
            <a:ext cx="6074569" cy="12534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2800" b="1" dirty="0">
                <a:effectLst>
                  <a:reflection blurRad="330200" stA="70000" endPos="72000" dist="1016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</a:rPr>
              <a:t>THANK YOU</a:t>
            </a:r>
            <a:endParaRPr lang="zh-CN" altLang="en-US" sz="2800" b="1" dirty="0">
              <a:effectLst>
                <a:reflection blurRad="330200" stA="70000" endPos="72000" dist="101600" dir="5400000" sy="-100000" algn="bl" rotWithShape="0"/>
              </a:effectLst>
              <a:latin typeface="Arca Majora 3 Bold" panose="00000800000000000000" pitchFamily="50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28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57334-063D-9FE4-14D2-B9BAEBD7E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B168C-40D7-5F92-58C1-AA5028C9E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42197" y="811756"/>
            <a:ext cx="6074569" cy="125349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effectLst>
                  <a:reflection blurRad="330200" stA="70000" endPos="72000" dist="1016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</a:rPr>
              <a:t>516</a:t>
            </a:r>
            <a:r>
              <a:rPr lang="zh-CN" altLang="en-US" sz="2800" b="1" dirty="0">
                <a:effectLst>
                  <a:reflection blurRad="330200" stA="70000" endPos="72000" dist="1016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的故事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0C23542-B306-3023-31E0-972F9E1AFAB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228906" y="1496165"/>
            <a:ext cx="3820277" cy="528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zh-CN" altLang="zh-CN" sz="2400" dirty="0">
                <a:effectLst>
                  <a:reflection blurRad="330200" stA="70000" endPos="72000" dist="1016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会议筹备与会务保障</a:t>
            </a:r>
          </a:p>
        </p:txBody>
      </p:sp>
    </p:spTree>
    <p:extLst>
      <p:ext uri="{BB962C8B-B14F-4D97-AF65-F5344CB8AC3E}">
        <p14:creationId xmlns:p14="http://schemas.microsoft.com/office/powerpoint/2010/main" val="287859662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2ACE12-69AC-EAB0-14F5-A772C32E7C30}"/>
              </a:ext>
            </a:extLst>
          </p:cNvPr>
          <p:cNvSpPr txBox="1"/>
          <p:nvPr/>
        </p:nvSpPr>
        <p:spPr>
          <a:xfrm>
            <a:off x="626877" y="1030784"/>
            <a:ext cx="1877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effectLst>
                  <a:reflection blurRad="292100" stA="42000" endPos="65000" dist="508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</a:rPr>
              <a:t>83</a:t>
            </a:r>
            <a:r>
              <a:rPr lang="zh-CN" altLang="en-US" sz="2400" b="1" dirty="0">
                <a:effectLst>
                  <a:reflection blurRad="292100" stA="42000" endPos="65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所学校</a:t>
            </a:r>
            <a:endParaRPr lang="zh-CN" altLang="en-US" sz="2400" dirty="0">
              <a:effectLst>
                <a:reflection blurRad="292100" stA="42000" endPos="65000" dist="50800" dir="5400000" sy="-100000" algn="bl" rotWithShape="0"/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2E140-89AF-2F32-1880-04C1A3F9277D}"/>
              </a:ext>
            </a:extLst>
          </p:cNvPr>
          <p:cNvSpPr txBox="1"/>
          <p:nvPr/>
        </p:nvSpPr>
        <p:spPr>
          <a:xfrm>
            <a:off x="391355" y="1861225"/>
            <a:ext cx="23805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effectLst>
                  <a:reflection blurRad="292100" stA="42000" endPos="65000" dist="50800" dir="5400000" sy="-100000" algn="bl" rotWithShape="0"/>
                </a:effectLst>
                <a:latin typeface="Arca Majora 3 Bold" panose="00000800000000000000" pitchFamily="50" charset="0"/>
              </a:rPr>
              <a:t>558</a:t>
            </a:r>
            <a:r>
              <a:rPr lang="zh-CN" altLang="en-US" sz="2400" b="1" dirty="0">
                <a:effectLst>
                  <a:reflection blurRad="292100" stA="42000" endPos="65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名代表</a:t>
            </a:r>
            <a:endParaRPr lang="zh-CN" altLang="en-US" sz="2400" dirty="0">
              <a:effectLst>
                <a:reflection blurRad="292100" stA="42000" endPos="65000" dist="50800" dir="5400000" sy="-100000" algn="bl" rotWithShape="0"/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D5DA54-D718-0985-D9B8-835D9932C5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219" y="854717"/>
            <a:ext cx="1328766" cy="886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9932E4-F57C-A539-10D0-1ED5873F9A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456" y="854717"/>
            <a:ext cx="1328766" cy="8845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2F68FC-412C-C934-72E9-5F2D23A909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693" y="854717"/>
            <a:ext cx="1328766" cy="885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24FB7A-7559-BE94-FCCF-E1A56C6D69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14" y="2023559"/>
            <a:ext cx="1328766" cy="8856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3645D2-3177-D2D0-6461-1581879C18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456" y="2023559"/>
            <a:ext cx="1328766" cy="8886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19A2D3-A0F8-00F7-C079-2CCCCA764A4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679" y="2023559"/>
            <a:ext cx="1328780" cy="8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F4910-AFC4-B47A-C5D0-5A70E47C9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hat&#10;&#10;AI-generated content may be incorrect.">
            <a:extLst>
              <a:ext uri="{FF2B5EF4-FFF2-40B4-BE49-F238E27FC236}">
                <a16:creationId xmlns:a16="http://schemas.microsoft.com/office/drawing/2014/main" id="{0228B558-20B7-02E8-FF8A-F29559749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918" y="595779"/>
            <a:ext cx="2624910" cy="2497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CCB9D9-6164-D221-405C-46FE6FFE4B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918" y="1186009"/>
            <a:ext cx="2624910" cy="13171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B341EC-105B-1EAA-4A16-0641BA3D0937}"/>
              </a:ext>
            </a:extLst>
          </p:cNvPr>
          <p:cNvSpPr txBox="1"/>
          <p:nvPr/>
        </p:nvSpPr>
        <p:spPr>
          <a:xfrm>
            <a:off x="897402" y="1266622"/>
            <a:ext cx="32401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>
                <a:effectLst>
                  <a:reflection blurRad="546100" stA="68000" endPos="65000" dist="508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</a:rPr>
              <a:t>8</a:t>
            </a:r>
            <a:r>
              <a:rPr lang="zh-CN" altLang="en-US" sz="2400" b="1" dirty="0">
                <a:effectLst>
                  <a:reflection blurRad="546100" stA="68000" endPos="65000" dist="508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</a:rPr>
              <a:t>月前期准备工作</a:t>
            </a:r>
            <a:endParaRPr lang="zh-CN" altLang="en-US" sz="2400" dirty="0">
              <a:effectLst>
                <a:reflection blurRad="546100" stA="68000" endPos="65000" dist="508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71720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41CC4-4281-44AD-6911-93761FE3B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4EF761EF-7E7E-C7E0-E63E-AE29596653CD}"/>
              </a:ext>
            </a:extLst>
          </p:cNvPr>
          <p:cNvGrpSpPr/>
          <p:nvPr/>
        </p:nvGrpSpPr>
        <p:grpSpPr>
          <a:xfrm>
            <a:off x="363277" y="1912316"/>
            <a:ext cx="7399651" cy="1420242"/>
            <a:chOff x="363277" y="1912316"/>
            <a:chExt cx="7399651" cy="14202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465A04-4BD3-5372-3D0D-0D54EBF7F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107753" y="1677384"/>
              <a:ext cx="1418721" cy="189162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062D0C3-5607-01D5-990B-CAEB6F167ECB}"/>
                </a:ext>
              </a:extLst>
            </p:cNvPr>
            <p:cNvGrpSpPr/>
            <p:nvPr/>
          </p:nvGrpSpPr>
          <p:grpSpPr>
            <a:xfrm>
              <a:off x="363277" y="1912316"/>
              <a:ext cx="5508022" cy="1418721"/>
              <a:chOff x="-2289610" y="417440"/>
              <a:chExt cx="10248866" cy="263983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9177A73-CF14-20ED-47CA-A3C7D2CEE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29193" y="417442"/>
                <a:ext cx="2530063" cy="263983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E7400D2-0BBC-F356-899E-630FEBA6F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289610" y="417441"/>
                <a:ext cx="2353586" cy="2639835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1F434EA-7CA1-4282-9940-6362367FF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76" y="417440"/>
                <a:ext cx="5365217" cy="2639836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B0DFC3-675E-8E18-4BE1-D94A10C026B5}"/>
              </a:ext>
            </a:extLst>
          </p:cNvPr>
          <p:cNvGrpSpPr/>
          <p:nvPr/>
        </p:nvGrpSpPr>
        <p:grpSpPr>
          <a:xfrm>
            <a:off x="363277" y="583670"/>
            <a:ext cx="7391706" cy="1327886"/>
            <a:chOff x="1192016" y="486124"/>
            <a:chExt cx="4992940" cy="1338836"/>
          </a:xfrm>
        </p:grpSpPr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223B1843-D86B-6576-3420-881546049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2016" y="486124"/>
              <a:ext cx="902125" cy="713245"/>
            </a:xfrm>
            <a:custGeom>
              <a:avLst/>
              <a:gdLst>
                <a:gd name="connsiteX0" fmla="*/ 0 w 1729410"/>
                <a:gd name="connsiteY0" fmla="*/ 0 h 665549"/>
                <a:gd name="connsiteX1" fmla="*/ 1729410 w 1729410"/>
                <a:gd name="connsiteY1" fmla="*/ 0 h 665549"/>
                <a:gd name="connsiteX2" fmla="*/ 1729410 w 1729410"/>
                <a:gd name="connsiteY2" fmla="*/ 665549 h 665549"/>
                <a:gd name="connsiteX3" fmla="*/ 0 w 1729410"/>
                <a:gd name="connsiteY3" fmla="*/ 665549 h 66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410" h="665549">
                  <a:moveTo>
                    <a:pt x="0" y="0"/>
                  </a:moveTo>
                  <a:lnTo>
                    <a:pt x="1729410" y="0"/>
                  </a:lnTo>
                  <a:lnTo>
                    <a:pt x="1729410" y="665549"/>
                  </a:lnTo>
                  <a:lnTo>
                    <a:pt x="0" y="665549"/>
                  </a:lnTo>
                  <a:close/>
                </a:path>
              </a:pathLst>
            </a:custGeom>
          </p:spPr>
        </p:pic>
        <p:pic>
          <p:nvPicPr>
            <p:cNvPr id="18" name="Picture 1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7C282BE-5777-9D0A-B88D-345E3639E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150059" y="1134676"/>
              <a:ext cx="4034897" cy="667324"/>
            </a:xfrm>
            <a:custGeom>
              <a:avLst/>
              <a:gdLst>
                <a:gd name="connsiteX0" fmla="*/ 0 w 3459583"/>
                <a:gd name="connsiteY0" fmla="*/ 0 h 572174"/>
                <a:gd name="connsiteX1" fmla="*/ 3459583 w 3459583"/>
                <a:gd name="connsiteY1" fmla="*/ 0 h 572174"/>
                <a:gd name="connsiteX2" fmla="*/ 3459583 w 3459583"/>
                <a:gd name="connsiteY2" fmla="*/ 572174 h 572174"/>
                <a:gd name="connsiteX3" fmla="*/ 0 w 3459583"/>
                <a:gd name="connsiteY3" fmla="*/ 572174 h 5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9583" h="572174">
                  <a:moveTo>
                    <a:pt x="0" y="0"/>
                  </a:moveTo>
                  <a:lnTo>
                    <a:pt x="3459583" y="0"/>
                  </a:lnTo>
                  <a:lnTo>
                    <a:pt x="3459583" y="572174"/>
                  </a:lnTo>
                  <a:lnTo>
                    <a:pt x="0" y="572174"/>
                  </a:lnTo>
                  <a:close/>
                </a:path>
              </a:pathLst>
            </a:custGeom>
          </p:spPr>
        </p:pic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39DFA48-2C25-B4D1-5C45-FF68CA36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150058" y="533820"/>
              <a:ext cx="4034897" cy="665549"/>
            </a:xfrm>
            <a:custGeom>
              <a:avLst/>
              <a:gdLst>
                <a:gd name="connsiteX0" fmla="*/ 0 w 3459583"/>
                <a:gd name="connsiteY0" fmla="*/ 0 h 570652"/>
                <a:gd name="connsiteX1" fmla="*/ 3459583 w 3459583"/>
                <a:gd name="connsiteY1" fmla="*/ 0 h 570652"/>
                <a:gd name="connsiteX2" fmla="*/ 3459583 w 3459583"/>
                <a:gd name="connsiteY2" fmla="*/ 570652 h 570652"/>
                <a:gd name="connsiteX3" fmla="*/ 0 w 3459583"/>
                <a:gd name="connsiteY3" fmla="*/ 570652 h 57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9583" h="570652">
                  <a:moveTo>
                    <a:pt x="0" y="0"/>
                  </a:moveTo>
                  <a:lnTo>
                    <a:pt x="3459583" y="0"/>
                  </a:lnTo>
                  <a:lnTo>
                    <a:pt x="3459583" y="570652"/>
                  </a:lnTo>
                  <a:lnTo>
                    <a:pt x="0" y="570652"/>
                  </a:lnTo>
                  <a:close/>
                </a:path>
              </a:pathLst>
            </a:custGeom>
          </p:spPr>
        </p:pic>
        <p:pic>
          <p:nvPicPr>
            <p:cNvPr id="22" name="Picture 2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E1D948D-7D7C-6F61-3BD7-8FCA4BD7E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2016" y="1111715"/>
              <a:ext cx="902125" cy="713245"/>
            </a:xfrm>
            <a:custGeom>
              <a:avLst/>
              <a:gdLst>
                <a:gd name="connsiteX0" fmla="*/ 0 w 1729410"/>
                <a:gd name="connsiteY0" fmla="*/ 0 h 665549"/>
                <a:gd name="connsiteX1" fmla="*/ 1729410 w 1729410"/>
                <a:gd name="connsiteY1" fmla="*/ 0 h 665549"/>
                <a:gd name="connsiteX2" fmla="*/ 1729410 w 1729410"/>
                <a:gd name="connsiteY2" fmla="*/ 665549 h 665549"/>
                <a:gd name="connsiteX3" fmla="*/ 0 w 1729410"/>
                <a:gd name="connsiteY3" fmla="*/ 665549 h 66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410" h="665549">
                  <a:moveTo>
                    <a:pt x="0" y="0"/>
                  </a:moveTo>
                  <a:lnTo>
                    <a:pt x="1729410" y="0"/>
                  </a:lnTo>
                  <a:lnTo>
                    <a:pt x="1729410" y="665549"/>
                  </a:lnTo>
                  <a:lnTo>
                    <a:pt x="0" y="665549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89127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0000" de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" de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125FD-713F-26B2-097C-93F2306D8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89F2C8-96D0-9C5F-1850-CBE0F0934D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619" y="859168"/>
            <a:ext cx="1614440" cy="1210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1DD690-25A4-DCC3-1D18-18622EA33C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430" y="2069998"/>
            <a:ext cx="1614440" cy="12108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AC6E06-6DD5-B25E-3A6A-706BF4B414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497" y="859168"/>
            <a:ext cx="908122" cy="12108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5E6A44-A269-4FBB-ECA5-D498E81E570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871" y="2081692"/>
            <a:ext cx="908122" cy="1210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4C85A1-24D5-169B-B622-419BF923D01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497" y="2060088"/>
            <a:ext cx="1836100" cy="1224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69BC26-D049-49B6-A021-356F7AE8648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060" y="859168"/>
            <a:ext cx="1834933" cy="1222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5FB5CF-EC0E-3DD0-1C7A-2DDDFF917256}"/>
              </a:ext>
            </a:extLst>
          </p:cNvPr>
          <p:cNvSpPr txBox="1"/>
          <p:nvPr/>
        </p:nvSpPr>
        <p:spPr>
          <a:xfrm>
            <a:off x="737259" y="796454"/>
            <a:ext cx="3715260" cy="11461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480060">
              <a:lnSpc>
                <a:spcPct val="90000"/>
              </a:lnSpc>
              <a:spcBef>
                <a:spcPct val="0"/>
              </a:spcBef>
              <a:buNone/>
              <a:defRPr sz="2800" b="1">
                <a:effectLst>
                  <a:reflection blurRad="330200" stA="70000" endPos="72000" dist="1016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3200" dirty="0"/>
              <a:t>物料整理</a:t>
            </a:r>
            <a:r>
              <a:rPr lang="en-US" altLang="zh-CN" sz="3200" dirty="0"/>
              <a:t>&amp;</a:t>
            </a:r>
          </a:p>
          <a:p>
            <a:pPr algn="l">
              <a:lnSpc>
                <a:spcPct val="120000"/>
              </a:lnSpc>
            </a:pPr>
            <a:r>
              <a:rPr lang="zh-CN" altLang="en-US" sz="3200" dirty="0"/>
              <a:t>会务工作</a:t>
            </a:r>
          </a:p>
        </p:txBody>
      </p:sp>
    </p:spTree>
    <p:extLst>
      <p:ext uri="{BB962C8B-B14F-4D97-AF65-F5344CB8AC3E}">
        <p14:creationId xmlns:p14="http://schemas.microsoft.com/office/powerpoint/2010/main" val="336495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8BE94-6917-32F5-3F08-9AA3B02D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305C392-7C52-F065-31BB-6D8BB474E6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31" y="1064754"/>
            <a:ext cx="2209866" cy="14709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3F03E3-4333-EA84-420E-6A49DC050C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649" y="1064754"/>
            <a:ext cx="2204645" cy="14709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CAE0A8-F529-8258-0375-41F4EE5851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815" y="1064754"/>
            <a:ext cx="2207793" cy="14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7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A572D-4B6B-5C59-6470-795EA8A45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CA979-79A3-411D-3573-57F0FD9EC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28478" y="805029"/>
            <a:ext cx="6074569" cy="12534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effectLst>
                  <a:reflection blurRad="330200" stA="70000" endPos="72000" dist="1016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</a:rPr>
              <a:t>会场的故事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14CA42-44BD-E480-AF62-7EDCCE71020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74784" y="1494357"/>
            <a:ext cx="3820277" cy="516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zh-CN" altLang="zh-CN" sz="2400" dirty="0">
                <a:effectLst>
                  <a:reflection blurRad="330200" stA="70000" endPos="72000" dist="1016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学术深度与多元视角</a:t>
            </a:r>
          </a:p>
        </p:txBody>
      </p:sp>
    </p:spTree>
    <p:extLst>
      <p:ext uri="{BB962C8B-B14F-4D97-AF65-F5344CB8AC3E}">
        <p14:creationId xmlns:p14="http://schemas.microsoft.com/office/powerpoint/2010/main" val="5587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C1CBB-B22F-8219-086B-019DC6CE9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47B793-2C11-82F8-6F76-5680D753A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00" y="935523"/>
            <a:ext cx="1906254" cy="1270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6987A-3D8D-A5D7-D901-BF9121390B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465" y="935524"/>
            <a:ext cx="1908492" cy="12703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5106BF1-23FE-F97B-D05C-F24A725F5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235" y="2499230"/>
            <a:ext cx="6074569" cy="5170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800" b="1" dirty="0">
                <a:effectLst>
                  <a:reflection blurRad="330200" stA="70000" endPos="72000" dist="101600" dir="5400000" sy="-100000" algn="bl" rotWithShape="0"/>
                </a:effectLst>
                <a:latin typeface="Arca Majora 3 Bold" panose="00000800000000000000" pitchFamily="50" charset="0"/>
                <a:ea typeface="微软雅黑" panose="020B0503020204020204" pitchFamily="34" charset="-122"/>
              </a:rPr>
              <a:t>个人奖项与团体奖项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268635-E32F-617C-7530-259A34BFF0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148" y="935523"/>
            <a:ext cx="1906254" cy="12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4047</TotalTime>
  <Words>92</Words>
  <Application>Microsoft Macintosh PowerPoint</Application>
  <PresentationFormat>自定义</PresentationFormat>
  <Paragraphs>22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4" baseType="lpstr">
      <vt:lpstr>微软雅黑</vt:lpstr>
      <vt:lpstr>Aptos</vt:lpstr>
      <vt:lpstr>Arca Majora 3 Bold</vt:lpstr>
      <vt:lpstr>Arial</vt:lpstr>
      <vt:lpstr>Aptos Display</vt:lpstr>
      <vt:lpstr>Office Theme</vt:lpstr>
      <vt:lpstr>飞跃横洋 共聚会场</vt:lpstr>
      <vt:lpstr>516的故事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会场的故事</vt:lpstr>
      <vt:lpstr>个人奖项与团体奖项</vt:lpstr>
      <vt:lpstr>会场主题</vt:lpstr>
      <vt:lpstr>主席助理与主席们</vt:lpstr>
      <vt:lpstr>引领与创新</vt:lpstr>
      <vt:lpstr>会场的协商与讨论</vt:lpstr>
      <vt:lpstr>会议结束的欢呼</vt:lpstr>
      <vt:lpstr>场外的故事</vt:lpstr>
      <vt:lpstr>PowerPoint 演示文稿</vt:lpstr>
      <vt:lpstr>PowerPoint 演示文稿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Haoqing Zhang</dc:creator>
  <cp:lastModifiedBy>Tapuz</cp:lastModifiedBy>
  <cp:revision>11</cp:revision>
  <dcterms:created xsi:type="dcterms:W3CDTF">2025-01-11T04:52:59Z</dcterms:created>
  <dcterms:modified xsi:type="dcterms:W3CDTF">2025-07-08T01:30:55Z</dcterms:modified>
</cp:coreProperties>
</file>